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0" r:id="rId2"/>
    <p:sldId id="411" r:id="rId3"/>
    <p:sldId id="413" r:id="rId4"/>
    <p:sldId id="412" r:id="rId5"/>
    <p:sldId id="414" r:id="rId6"/>
    <p:sldId id="415" r:id="rId7"/>
    <p:sldId id="416" r:id="rId8"/>
    <p:sldId id="417" r:id="rId9"/>
    <p:sldId id="419" r:id="rId10"/>
    <p:sldId id="420" r:id="rId11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3"/>
            <p14:sldId id="412"/>
            <p14:sldId id="414"/>
            <p14:sldId id="415"/>
            <p14:sldId id="416"/>
            <p14:sldId id="41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714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A9157-6803-48D8-94A0-631359FC59E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C2EFE-E805-4259-A106-64022F0A187A}">
      <dgm:prSet/>
      <dgm:spPr/>
      <dgm:t>
        <a:bodyPr/>
        <a:lstStyle/>
        <a:p>
          <a:pPr rtl="0"/>
          <a:r>
            <a:rPr lang="en-US" baseline="0" dirty="0" smtClean="0"/>
            <a:t>Internationalization (i18n)</a:t>
          </a:r>
          <a:endParaRPr lang="fr-FR" dirty="0"/>
        </a:p>
      </dgm:t>
    </dgm:pt>
    <dgm:pt modelId="{F5D6A92C-631D-499D-B34A-48D1A74E48FA}" type="parTrans" cxnId="{EE15BF71-F90C-4BC3-9E2C-481C0A9E41B9}">
      <dgm:prSet/>
      <dgm:spPr/>
      <dgm:t>
        <a:bodyPr/>
        <a:lstStyle/>
        <a:p>
          <a:endParaRPr lang="en-US"/>
        </a:p>
      </dgm:t>
    </dgm:pt>
    <dgm:pt modelId="{4D3398D1-A87F-49FF-B022-DB2217000E98}" type="sibTrans" cxnId="{EE15BF71-F90C-4BC3-9E2C-481C0A9E41B9}">
      <dgm:prSet/>
      <dgm:spPr/>
      <dgm:t>
        <a:bodyPr/>
        <a:lstStyle/>
        <a:p>
          <a:endParaRPr lang="en-US"/>
        </a:p>
      </dgm:t>
    </dgm:pt>
    <dgm:pt modelId="{65C4FDC7-AFCF-4630-AEEE-07D0D304AB55}">
      <dgm:prSet/>
      <dgm:spPr/>
      <dgm:t>
        <a:bodyPr/>
        <a:lstStyle/>
        <a:p>
          <a:pPr rtl="0"/>
          <a:r>
            <a:rPr lang="en-US" dirty="0" smtClean="0"/>
            <a:t>Planning and designing an app to support localization</a:t>
          </a:r>
          <a:endParaRPr lang="fr-FR" dirty="0"/>
        </a:p>
      </dgm:t>
    </dgm:pt>
    <dgm:pt modelId="{3165260D-FED1-4EDF-B33A-0898EE3B6252}" type="parTrans" cxnId="{2398AC9F-C21F-4FE3-9397-0C292378F638}">
      <dgm:prSet/>
      <dgm:spPr/>
      <dgm:t>
        <a:bodyPr/>
        <a:lstStyle/>
        <a:p>
          <a:endParaRPr lang="en-US"/>
        </a:p>
      </dgm:t>
    </dgm:pt>
    <dgm:pt modelId="{A10782FE-A855-448B-9A7A-A427C9112369}" type="sibTrans" cxnId="{2398AC9F-C21F-4FE3-9397-0C292378F638}">
      <dgm:prSet/>
      <dgm:spPr/>
      <dgm:t>
        <a:bodyPr/>
        <a:lstStyle/>
        <a:p>
          <a:endParaRPr lang="en-US"/>
        </a:p>
      </dgm:t>
    </dgm:pt>
    <dgm:pt modelId="{38ECDD6D-C837-4518-9789-6857132CB39E}">
      <dgm:prSet/>
      <dgm:spPr/>
      <dgm:t>
        <a:bodyPr/>
        <a:lstStyle/>
        <a:p>
          <a:pPr rtl="0"/>
          <a:r>
            <a:rPr lang="en-US" baseline="0" smtClean="0"/>
            <a:t>Localization (l10n)</a:t>
          </a:r>
          <a:endParaRPr lang="fr-FR"/>
        </a:p>
      </dgm:t>
    </dgm:pt>
    <dgm:pt modelId="{4A42E36C-9728-49B8-ABD9-21CA46A59E8B}" type="parTrans" cxnId="{4BA68510-5BCA-4466-B743-EB0E899ED469}">
      <dgm:prSet/>
      <dgm:spPr/>
      <dgm:t>
        <a:bodyPr/>
        <a:lstStyle/>
        <a:p>
          <a:endParaRPr lang="en-US"/>
        </a:p>
      </dgm:t>
    </dgm:pt>
    <dgm:pt modelId="{40C33918-CEEE-40EB-BFD1-4C45661A68E1}" type="sibTrans" cxnId="{4BA68510-5BCA-4466-B743-EB0E899ED469}">
      <dgm:prSet/>
      <dgm:spPr/>
      <dgm:t>
        <a:bodyPr/>
        <a:lstStyle/>
        <a:p>
          <a:endParaRPr lang="en-US"/>
        </a:p>
      </dgm:t>
    </dgm:pt>
    <dgm:pt modelId="{6D091C56-1A3F-4D73-B2F3-3F20FFE4E0BD}">
      <dgm:prSet/>
      <dgm:spPr/>
      <dgm:t>
        <a:bodyPr/>
        <a:lstStyle/>
        <a:p>
          <a:pPr rtl="0"/>
          <a:r>
            <a:rPr lang="en-US" smtClean="0"/>
            <a:t>Adapting app to user’s specific local languages &amp; culture</a:t>
          </a:r>
          <a:endParaRPr lang="fr-FR"/>
        </a:p>
      </dgm:t>
    </dgm:pt>
    <dgm:pt modelId="{258AB2BB-2D49-4BA3-9258-8C035691B941}" type="parTrans" cxnId="{BDFA3B4F-C70D-48D3-AD1D-27D121C82A42}">
      <dgm:prSet/>
      <dgm:spPr/>
      <dgm:t>
        <a:bodyPr/>
        <a:lstStyle/>
        <a:p>
          <a:endParaRPr lang="en-US"/>
        </a:p>
      </dgm:t>
    </dgm:pt>
    <dgm:pt modelId="{EFAA68AE-D98B-4984-8180-0A139866EDDA}" type="sibTrans" cxnId="{BDFA3B4F-C70D-48D3-AD1D-27D121C82A42}">
      <dgm:prSet/>
      <dgm:spPr/>
      <dgm:t>
        <a:bodyPr/>
        <a:lstStyle/>
        <a:p>
          <a:endParaRPr lang="en-US"/>
        </a:p>
      </dgm:t>
    </dgm:pt>
    <dgm:pt modelId="{81757434-28A3-4028-B110-1E508DAE7A86}" type="pres">
      <dgm:prSet presAssocID="{A9AA9157-6803-48D8-94A0-631359FC59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F1808-61F9-462A-BFE6-CA412E95E574}" type="pres">
      <dgm:prSet presAssocID="{30EC2EFE-E805-4259-A106-64022F0A187A}" presName="root" presStyleCnt="0"/>
      <dgm:spPr/>
    </dgm:pt>
    <dgm:pt modelId="{6A8C693E-7F81-40C8-BA0C-18425BB44DFA}" type="pres">
      <dgm:prSet presAssocID="{30EC2EFE-E805-4259-A106-64022F0A187A}" presName="rootComposite" presStyleCnt="0"/>
      <dgm:spPr/>
    </dgm:pt>
    <dgm:pt modelId="{0A2D7ACA-53B1-455C-A610-3B5754FBC2C6}" type="pres">
      <dgm:prSet presAssocID="{30EC2EFE-E805-4259-A106-64022F0A187A}" presName="rootText" presStyleLbl="node1" presStyleIdx="0" presStyleCnt="2" custScaleX="215232"/>
      <dgm:spPr/>
    </dgm:pt>
    <dgm:pt modelId="{54AB42E2-AA35-438C-AF68-73FC87EDE631}" type="pres">
      <dgm:prSet presAssocID="{30EC2EFE-E805-4259-A106-64022F0A187A}" presName="rootConnector" presStyleLbl="node1" presStyleIdx="0" presStyleCnt="2"/>
      <dgm:spPr/>
    </dgm:pt>
    <dgm:pt modelId="{9E4A8FED-54D6-448F-8996-6CD0CFB99AFB}" type="pres">
      <dgm:prSet presAssocID="{30EC2EFE-E805-4259-A106-64022F0A187A}" presName="childShape" presStyleCnt="0"/>
      <dgm:spPr/>
    </dgm:pt>
    <dgm:pt modelId="{EBBB426B-2AAD-4DA4-B3A3-0E65A44246AC}" type="pres">
      <dgm:prSet presAssocID="{3165260D-FED1-4EDF-B33A-0898EE3B6252}" presName="Name13" presStyleLbl="parChTrans1D2" presStyleIdx="0" presStyleCnt="2"/>
      <dgm:spPr/>
    </dgm:pt>
    <dgm:pt modelId="{F5A39A39-5659-47D9-93D5-63219FD17ACE}" type="pres">
      <dgm:prSet presAssocID="{65C4FDC7-AFCF-4630-AEEE-07D0D304AB55}" presName="childText" presStyleLbl="bgAcc1" presStyleIdx="0" presStyleCnt="2" custScaleX="215232">
        <dgm:presLayoutVars>
          <dgm:bulletEnabled val="1"/>
        </dgm:presLayoutVars>
      </dgm:prSet>
      <dgm:spPr/>
    </dgm:pt>
    <dgm:pt modelId="{6D007763-AF3F-438F-B9DA-5526DAECAEAC}" type="pres">
      <dgm:prSet presAssocID="{38ECDD6D-C837-4518-9789-6857132CB39E}" presName="root" presStyleCnt="0"/>
      <dgm:spPr/>
    </dgm:pt>
    <dgm:pt modelId="{FE1D9700-144C-49CD-8408-119CCF2DA35E}" type="pres">
      <dgm:prSet presAssocID="{38ECDD6D-C837-4518-9789-6857132CB39E}" presName="rootComposite" presStyleCnt="0"/>
      <dgm:spPr/>
    </dgm:pt>
    <dgm:pt modelId="{147FBC4F-C872-4566-A88D-E943BFEC7C9E}" type="pres">
      <dgm:prSet presAssocID="{38ECDD6D-C837-4518-9789-6857132CB39E}" presName="rootText" presStyleLbl="node1" presStyleIdx="1" presStyleCnt="2" custScaleX="215232"/>
      <dgm:spPr/>
    </dgm:pt>
    <dgm:pt modelId="{E371D9FC-A0A4-4673-ACF3-0F6948BF7F18}" type="pres">
      <dgm:prSet presAssocID="{38ECDD6D-C837-4518-9789-6857132CB39E}" presName="rootConnector" presStyleLbl="node1" presStyleIdx="1" presStyleCnt="2"/>
      <dgm:spPr/>
    </dgm:pt>
    <dgm:pt modelId="{70EF4804-7F4D-4BD3-A38E-40E5F61F324A}" type="pres">
      <dgm:prSet presAssocID="{38ECDD6D-C837-4518-9789-6857132CB39E}" presName="childShape" presStyleCnt="0"/>
      <dgm:spPr/>
    </dgm:pt>
    <dgm:pt modelId="{DAFE3201-69A9-4D15-A5F0-A5D37A9883C8}" type="pres">
      <dgm:prSet presAssocID="{258AB2BB-2D49-4BA3-9258-8C035691B941}" presName="Name13" presStyleLbl="parChTrans1D2" presStyleIdx="1" presStyleCnt="2"/>
      <dgm:spPr/>
    </dgm:pt>
    <dgm:pt modelId="{7B53E166-5DEB-4406-89F3-F0C153DAEC6B}" type="pres">
      <dgm:prSet presAssocID="{6D091C56-1A3F-4D73-B2F3-3F20FFE4E0BD}" presName="childText" presStyleLbl="bgAcc1" presStyleIdx="1" presStyleCnt="2" custScaleX="215232">
        <dgm:presLayoutVars>
          <dgm:bulletEnabled val="1"/>
        </dgm:presLayoutVars>
      </dgm:prSet>
      <dgm:spPr/>
    </dgm:pt>
  </dgm:ptLst>
  <dgm:cxnLst>
    <dgm:cxn modelId="{EE15BF71-F90C-4BC3-9E2C-481C0A9E41B9}" srcId="{A9AA9157-6803-48D8-94A0-631359FC59E0}" destId="{30EC2EFE-E805-4259-A106-64022F0A187A}" srcOrd="0" destOrd="0" parTransId="{F5D6A92C-631D-499D-B34A-48D1A74E48FA}" sibTransId="{4D3398D1-A87F-49FF-B022-DB2217000E98}"/>
    <dgm:cxn modelId="{502D4597-9DBB-479D-828E-760CA75C2991}" type="presOf" srcId="{38ECDD6D-C837-4518-9789-6857132CB39E}" destId="{147FBC4F-C872-4566-A88D-E943BFEC7C9E}" srcOrd="0" destOrd="0" presId="urn:microsoft.com/office/officeart/2005/8/layout/hierarchy3"/>
    <dgm:cxn modelId="{F671CD45-01DC-4C97-99BE-F9168091A9C3}" type="presOf" srcId="{258AB2BB-2D49-4BA3-9258-8C035691B941}" destId="{DAFE3201-69A9-4D15-A5F0-A5D37A9883C8}" srcOrd="0" destOrd="0" presId="urn:microsoft.com/office/officeart/2005/8/layout/hierarchy3"/>
    <dgm:cxn modelId="{BDFA3B4F-C70D-48D3-AD1D-27D121C82A42}" srcId="{38ECDD6D-C837-4518-9789-6857132CB39E}" destId="{6D091C56-1A3F-4D73-B2F3-3F20FFE4E0BD}" srcOrd="0" destOrd="0" parTransId="{258AB2BB-2D49-4BA3-9258-8C035691B941}" sibTransId="{EFAA68AE-D98B-4984-8180-0A139866EDDA}"/>
    <dgm:cxn modelId="{67D52517-FDC4-421A-972D-B60BC3441527}" type="presOf" srcId="{30EC2EFE-E805-4259-A106-64022F0A187A}" destId="{54AB42E2-AA35-438C-AF68-73FC87EDE631}" srcOrd="1" destOrd="0" presId="urn:microsoft.com/office/officeart/2005/8/layout/hierarchy3"/>
    <dgm:cxn modelId="{4BA68510-5BCA-4466-B743-EB0E899ED469}" srcId="{A9AA9157-6803-48D8-94A0-631359FC59E0}" destId="{38ECDD6D-C837-4518-9789-6857132CB39E}" srcOrd="1" destOrd="0" parTransId="{4A42E36C-9728-49B8-ABD9-21CA46A59E8B}" sibTransId="{40C33918-CEEE-40EB-BFD1-4C45661A68E1}"/>
    <dgm:cxn modelId="{206B2DA6-83A8-4CC7-9FA9-378705943363}" type="presOf" srcId="{30EC2EFE-E805-4259-A106-64022F0A187A}" destId="{0A2D7ACA-53B1-455C-A610-3B5754FBC2C6}" srcOrd="0" destOrd="0" presId="urn:microsoft.com/office/officeart/2005/8/layout/hierarchy3"/>
    <dgm:cxn modelId="{2278A12F-C945-4D2F-84F1-24CCFAFC80FD}" type="presOf" srcId="{3165260D-FED1-4EDF-B33A-0898EE3B6252}" destId="{EBBB426B-2AAD-4DA4-B3A3-0E65A44246AC}" srcOrd="0" destOrd="0" presId="urn:microsoft.com/office/officeart/2005/8/layout/hierarchy3"/>
    <dgm:cxn modelId="{6361A53C-1F56-406B-9F9E-281C3514B11A}" type="presOf" srcId="{38ECDD6D-C837-4518-9789-6857132CB39E}" destId="{E371D9FC-A0A4-4673-ACF3-0F6948BF7F18}" srcOrd="1" destOrd="0" presId="urn:microsoft.com/office/officeart/2005/8/layout/hierarchy3"/>
    <dgm:cxn modelId="{2398AC9F-C21F-4FE3-9397-0C292378F638}" srcId="{30EC2EFE-E805-4259-A106-64022F0A187A}" destId="{65C4FDC7-AFCF-4630-AEEE-07D0D304AB55}" srcOrd="0" destOrd="0" parTransId="{3165260D-FED1-4EDF-B33A-0898EE3B6252}" sibTransId="{A10782FE-A855-448B-9A7A-A427C9112369}"/>
    <dgm:cxn modelId="{767A234D-BDB0-49DC-BA58-234AF921C09B}" type="presOf" srcId="{65C4FDC7-AFCF-4630-AEEE-07D0D304AB55}" destId="{F5A39A39-5659-47D9-93D5-63219FD17ACE}" srcOrd="0" destOrd="0" presId="urn:microsoft.com/office/officeart/2005/8/layout/hierarchy3"/>
    <dgm:cxn modelId="{CA21BE1A-E666-40B9-A26F-78A5B22E7C54}" type="presOf" srcId="{6D091C56-1A3F-4D73-B2F3-3F20FFE4E0BD}" destId="{7B53E166-5DEB-4406-89F3-F0C153DAEC6B}" srcOrd="0" destOrd="0" presId="urn:microsoft.com/office/officeart/2005/8/layout/hierarchy3"/>
    <dgm:cxn modelId="{96EBDE78-5EDC-4926-BE10-90D1DFBCF5DB}" type="presOf" srcId="{A9AA9157-6803-48D8-94A0-631359FC59E0}" destId="{81757434-28A3-4028-B110-1E508DAE7A86}" srcOrd="0" destOrd="0" presId="urn:microsoft.com/office/officeart/2005/8/layout/hierarchy3"/>
    <dgm:cxn modelId="{41DE9D83-B107-46FB-970D-329991CF0823}" type="presParOf" srcId="{81757434-28A3-4028-B110-1E508DAE7A86}" destId="{32CF1808-61F9-462A-BFE6-CA412E95E574}" srcOrd="0" destOrd="0" presId="urn:microsoft.com/office/officeart/2005/8/layout/hierarchy3"/>
    <dgm:cxn modelId="{BA9D6CB6-5743-413E-9BB6-CAD3911DFB9F}" type="presParOf" srcId="{32CF1808-61F9-462A-BFE6-CA412E95E574}" destId="{6A8C693E-7F81-40C8-BA0C-18425BB44DFA}" srcOrd="0" destOrd="0" presId="urn:microsoft.com/office/officeart/2005/8/layout/hierarchy3"/>
    <dgm:cxn modelId="{A10402E9-8360-49E2-8415-7C1BD914C6CB}" type="presParOf" srcId="{6A8C693E-7F81-40C8-BA0C-18425BB44DFA}" destId="{0A2D7ACA-53B1-455C-A610-3B5754FBC2C6}" srcOrd="0" destOrd="0" presId="urn:microsoft.com/office/officeart/2005/8/layout/hierarchy3"/>
    <dgm:cxn modelId="{6C4556A0-6157-4EB6-BFAB-1F3805940CC3}" type="presParOf" srcId="{6A8C693E-7F81-40C8-BA0C-18425BB44DFA}" destId="{54AB42E2-AA35-438C-AF68-73FC87EDE631}" srcOrd="1" destOrd="0" presId="urn:microsoft.com/office/officeart/2005/8/layout/hierarchy3"/>
    <dgm:cxn modelId="{DA50EA06-397D-4AC0-926E-E661A0AFE466}" type="presParOf" srcId="{32CF1808-61F9-462A-BFE6-CA412E95E574}" destId="{9E4A8FED-54D6-448F-8996-6CD0CFB99AFB}" srcOrd="1" destOrd="0" presId="urn:microsoft.com/office/officeart/2005/8/layout/hierarchy3"/>
    <dgm:cxn modelId="{97357608-E561-428C-9DF2-A68BA02C4513}" type="presParOf" srcId="{9E4A8FED-54D6-448F-8996-6CD0CFB99AFB}" destId="{EBBB426B-2AAD-4DA4-B3A3-0E65A44246AC}" srcOrd="0" destOrd="0" presId="urn:microsoft.com/office/officeart/2005/8/layout/hierarchy3"/>
    <dgm:cxn modelId="{23562782-A29F-4B83-8807-AD2AF11C9A15}" type="presParOf" srcId="{9E4A8FED-54D6-448F-8996-6CD0CFB99AFB}" destId="{F5A39A39-5659-47D9-93D5-63219FD17ACE}" srcOrd="1" destOrd="0" presId="urn:microsoft.com/office/officeart/2005/8/layout/hierarchy3"/>
    <dgm:cxn modelId="{63DC3583-D802-4B17-9F47-CDFF7DD5D306}" type="presParOf" srcId="{81757434-28A3-4028-B110-1E508DAE7A86}" destId="{6D007763-AF3F-438F-B9DA-5526DAECAEAC}" srcOrd="1" destOrd="0" presId="urn:microsoft.com/office/officeart/2005/8/layout/hierarchy3"/>
    <dgm:cxn modelId="{0EBEABF8-7E7E-416E-94CC-79645E8B23E9}" type="presParOf" srcId="{6D007763-AF3F-438F-B9DA-5526DAECAEAC}" destId="{FE1D9700-144C-49CD-8408-119CCF2DA35E}" srcOrd="0" destOrd="0" presId="urn:microsoft.com/office/officeart/2005/8/layout/hierarchy3"/>
    <dgm:cxn modelId="{0839A33F-81C9-48F7-B4AD-52DECAB91BBF}" type="presParOf" srcId="{FE1D9700-144C-49CD-8408-119CCF2DA35E}" destId="{147FBC4F-C872-4566-A88D-E943BFEC7C9E}" srcOrd="0" destOrd="0" presId="urn:microsoft.com/office/officeart/2005/8/layout/hierarchy3"/>
    <dgm:cxn modelId="{F4ED23BD-88B1-4109-B106-72ECA0272413}" type="presParOf" srcId="{FE1D9700-144C-49CD-8408-119CCF2DA35E}" destId="{E371D9FC-A0A4-4673-ACF3-0F6948BF7F18}" srcOrd="1" destOrd="0" presId="urn:microsoft.com/office/officeart/2005/8/layout/hierarchy3"/>
    <dgm:cxn modelId="{1ABC92C1-79EB-482D-A4B2-1B68F9ED2C07}" type="presParOf" srcId="{6D007763-AF3F-438F-B9DA-5526DAECAEAC}" destId="{70EF4804-7F4D-4BD3-A38E-40E5F61F324A}" srcOrd="1" destOrd="0" presId="urn:microsoft.com/office/officeart/2005/8/layout/hierarchy3"/>
    <dgm:cxn modelId="{E353F4AB-B844-48CE-8CA6-A1F4F1B52176}" type="presParOf" srcId="{70EF4804-7F4D-4BD3-A38E-40E5F61F324A}" destId="{DAFE3201-69A9-4D15-A5F0-A5D37A9883C8}" srcOrd="0" destOrd="0" presId="urn:microsoft.com/office/officeart/2005/8/layout/hierarchy3"/>
    <dgm:cxn modelId="{CD7BF9B1-8416-4EBD-B136-96CC262CA88A}" type="presParOf" srcId="{70EF4804-7F4D-4BD3-A38E-40E5F61F324A}" destId="{7B53E166-5DEB-4406-89F3-F0C153DAEC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D7ACA-53B1-455C-A610-3B5754FBC2C6}">
      <dsp:nvSpPr>
        <dsp:cNvPr id="0" name=""/>
        <dsp:cNvSpPr/>
      </dsp:nvSpPr>
      <dsp:spPr>
        <a:xfrm>
          <a:off x="1427" y="241565"/>
          <a:ext cx="4005818" cy="930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Internationalization (i18n)</a:t>
          </a:r>
          <a:endParaRPr lang="fr-FR" sz="2800" kern="1200" dirty="0"/>
        </a:p>
      </dsp:txBody>
      <dsp:txXfrm>
        <a:off x="28683" y="268821"/>
        <a:ext cx="3951306" cy="876069"/>
      </dsp:txXfrm>
    </dsp:sp>
    <dsp:sp modelId="{EBBB426B-2AAD-4DA4-B3A3-0E65A44246AC}">
      <dsp:nvSpPr>
        <dsp:cNvPr id="0" name=""/>
        <dsp:cNvSpPr/>
      </dsp:nvSpPr>
      <dsp:spPr>
        <a:xfrm>
          <a:off x="402008" y="1172147"/>
          <a:ext cx="400581" cy="697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936"/>
              </a:lnTo>
              <a:lnTo>
                <a:pt x="400581" y="697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39A39-5659-47D9-93D5-63219FD17ACE}">
      <dsp:nvSpPr>
        <dsp:cNvPr id="0" name=""/>
        <dsp:cNvSpPr/>
      </dsp:nvSpPr>
      <dsp:spPr>
        <a:xfrm>
          <a:off x="802590" y="1404792"/>
          <a:ext cx="3204654" cy="93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 and designing an app to support localization</a:t>
          </a:r>
          <a:endParaRPr lang="fr-FR" sz="1900" kern="1200" dirty="0"/>
        </a:p>
      </dsp:txBody>
      <dsp:txXfrm>
        <a:off x="829846" y="1432048"/>
        <a:ext cx="3150142" cy="876069"/>
      </dsp:txXfrm>
    </dsp:sp>
    <dsp:sp modelId="{147FBC4F-C872-4566-A88D-E943BFEC7C9E}">
      <dsp:nvSpPr>
        <dsp:cNvPr id="0" name=""/>
        <dsp:cNvSpPr/>
      </dsp:nvSpPr>
      <dsp:spPr>
        <a:xfrm>
          <a:off x="4472535" y="241565"/>
          <a:ext cx="4005818" cy="930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smtClean="0"/>
            <a:t>Localization (l10n)</a:t>
          </a:r>
          <a:endParaRPr lang="fr-FR" sz="2800" kern="1200"/>
        </a:p>
      </dsp:txBody>
      <dsp:txXfrm>
        <a:off x="4499791" y="268821"/>
        <a:ext cx="3951306" cy="876069"/>
      </dsp:txXfrm>
    </dsp:sp>
    <dsp:sp modelId="{DAFE3201-69A9-4D15-A5F0-A5D37A9883C8}">
      <dsp:nvSpPr>
        <dsp:cNvPr id="0" name=""/>
        <dsp:cNvSpPr/>
      </dsp:nvSpPr>
      <dsp:spPr>
        <a:xfrm>
          <a:off x="4873117" y="1172147"/>
          <a:ext cx="400581" cy="697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936"/>
              </a:lnTo>
              <a:lnTo>
                <a:pt x="400581" y="697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3E166-5DEB-4406-89F3-F0C153DAEC6B}">
      <dsp:nvSpPr>
        <dsp:cNvPr id="0" name=""/>
        <dsp:cNvSpPr/>
      </dsp:nvSpPr>
      <dsp:spPr>
        <a:xfrm>
          <a:off x="5273699" y="1404792"/>
          <a:ext cx="3204654" cy="93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Adapting app to user’s specific local languages &amp; culture</a:t>
          </a:r>
          <a:endParaRPr lang="fr-FR" sz="1900" kern="1200"/>
        </a:p>
      </dsp:txBody>
      <dsp:txXfrm>
        <a:off x="5300955" y="1432048"/>
        <a:ext cx="3150142" cy="876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20/11/2016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gular-translate/bower-angular-translate-loader-static-fi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-translate.github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Internationalization</a:t>
            </a:r>
            <a:r>
              <a:rPr lang="fr-FR" dirty="0" smtClean="0"/>
              <a:t> &amp;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 b="12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translations </a:t>
            </a:r>
            <a:r>
              <a:rPr lang="fr-FR" dirty="0" err="1" smtClean="0"/>
              <a:t>from</a:t>
            </a:r>
            <a:r>
              <a:rPr lang="fr-FR" dirty="0" smtClean="0"/>
              <a:t> files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one </a:t>
            </a:r>
            <a:r>
              <a:rPr lang="en-US" dirty="0" err="1" smtClean="0"/>
              <a:t>json</a:t>
            </a:r>
            <a:r>
              <a:rPr lang="en-US" dirty="0" smtClean="0"/>
              <a:t> file per language, local-{{locale}}.</a:t>
            </a:r>
            <a:r>
              <a:rPr lang="en-US" dirty="0" err="1" smtClean="0"/>
              <a:t>json</a:t>
            </a:r>
            <a:r>
              <a:rPr lang="en-US" dirty="0" smtClean="0"/>
              <a:t> is the most common pattern :</a:t>
            </a:r>
          </a:p>
          <a:p>
            <a:pPr lvl="1"/>
            <a:r>
              <a:rPr lang="en-US" dirty="0" smtClean="0"/>
              <a:t>locale-</a:t>
            </a:r>
            <a:r>
              <a:rPr lang="en-US" dirty="0" err="1" smtClean="0"/>
              <a:t>fr.json</a:t>
            </a:r>
            <a:endParaRPr lang="en-US" dirty="0" smtClean="0"/>
          </a:p>
          <a:p>
            <a:pPr lvl="1"/>
            <a:r>
              <a:rPr lang="en-US" dirty="0" smtClean="0"/>
              <a:t>locale-</a:t>
            </a:r>
            <a:r>
              <a:rPr lang="en-US" dirty="0" err="1" smtClean="0"/>
              <a:t>en.json</a:t>
            </a:r>
            <a:endParaRPr lang="en-US" dirty="0" smtClean="0"/>
          </a:p>
          <a:p>
            <a:r>
              <a:rPr lang="en-US" dirty="0" smtClean="0"/>
              <a:t>Install the static file loader sub module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github.com/angular-translate/bower-angular-translate-loader-static-files</a:t>
            </a:r>
            <a:endParaRPr lang="en-US" dirty="0" smtClean="0"/>
          </a:p>
          <a:p>
            <a:r>
              <a:rPr lang="en-US" dirty="0" smtClean="0"/>
              <a:t>Embed the file it in the HTML after angular-translate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 the </a:t>
            </a:r>
            <a:r>
              <a:rPr lang="en-US" dirty="0" err="1" smtClean="0"/>
              <a:t>useStaticFilesLoader</a:t>
            </a:r>
            <a:r>
              <a:rPr lang="en-US" dirty="0" smtClean="0"/>
              <a:t>() in the configuration function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0" y="5250496"/>
            <a:ext cx="6943725" cy="11620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98" y="4127166"/>
            <a:ext cx="4410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internationalization?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2388155"/>
              </p:ext>
            </p:extLst>
          </p:nvPr>
        </p:nvGraphicFramePr>
        <p:xfrm>
          <a:off x="418356" y="1294844"/>
          <a:ext cx="8479781" cy="257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contenu 4"/>
          <p:cNvSpPr txBox="1">
            <a:spLocks/>
          </p:cNvSpPr>
          <p:nvPr/>
        </p:nvSpPr>
        <p:spPr bwMode="gray">
          <a:xfrm>
            <a:off x="515938" y="1484313"/>
            <a:ext cx="8088312" cy="4681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7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I need it?</a:t>
            </a:r>
          </a:p>
          <a:p>
            <a:pPr lvl="1"/>
            <a:r>
              <a:rPr lang="en-US" dirty="0"/>
              <a:t>Yes! </a:t>
            </a:r>
          </a:p>
          <a:p>
            <a:pPr lvl="1"/>
            <a:r>
              <a:rPr lang="en-US" dirty="0"/>
              <a:t>Even if you are only using one language, i18n helps keeping all </a:t>
            </a:r>
            <a:r>
              <a:rPr lang="en-US" dirty="0" smtClean="0"/>
              <a:t>your </a:t>
            </a:r>
            <a:r>
              <a:rPr lang="en-US" dirty="0"/>
              <a:t>texts in one place</a:t>
            </a:r>
          </a:p>
        </p:txBody>
      </p:sp>
    </p:spTree>
    <p:extLst>
      <p:ext uri="{BB962C8B-B14F-4D97-AF65-F5344CB8AC3E}">
        <p14:creationId xmlns:p14="http://schemas.microsoft.com/office/powerpoint/2010/main" val="25522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Angular-translate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Angular only provide translations for date, number &amp; currency filters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angular-translate is user by every angular app</a:t>
            </a:r>
          </a:p>
          <a:p>
            <a:pPr lvl="1"/>
            <a:r>
              <a:rPr lang="en-US" dirty="0">
                <a:hlinkClick r:id="rId2"/>
              </a:rPr>
              <a:t>https://angular-translate.github.io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Created by Pascal </a:t>
            </a:r>
            <a:r>
              <a:rPr lang="en-US" dirty="0" err="1" smtClean="0"/>
              <a:t>Precht</a:t>
            </a:r>
            <a:r>
              <a:rPr lang="en-US" dirty="0" smtClean="0"/>
              <a:t>, Angular GDE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2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angular-translate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lib </a:t>
            </a:r>
            <a:r>
              <a:rPr lang="en-US" dirty="0" smtClean="0"/>
              <a:t>&amp; embed file in app</a:t>
            </a:r>
          </a:p>
          <a:p>
            <a:endParaRPr lang="en-US" dirty="0" smtClean="0"/>
          </a:p>
          <a:p>
            <a:r>
              <a:rPr lang="en-US" dirty="0" smtClean="0"/>
              <a:t>Inject module into your app</a:t>
            </a:r>
          </a:p>
          <a:p>
            <a:endParaRPr lang="en-US" dirty="0" smtClean="0"/>
          </a:p>
          <a:p>
            <a:r>
              <a:rPr lang="en-US" dirty="0" smtClean="0"/>
              <a:t>Add translations in the app configuration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7" y="1933884"/>
            <a:ext cx="6810375" cy="4381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7" y="3022772"/>
            <a:ext cx="6915150" cy="457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1" y="3910493"/>
            <a:ext cx="6905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angular-translate in html templates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Translate using the “translate” filter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Translate using “translate” the directive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The key can be dynamically assigned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1867286"/>
            <a:ext cx="6924675" cy="619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3113043"/>
            <a:ext cx="6829425" cy="5048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8" y="3736862"/>
            <a:ext cx="6829425" cy="5238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8" y="5451284"/>
            <a:ext cx="6781800" cy="4762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8" y="4900556"/>
            <a:ext cx="6867525" cy="504825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5645621" y="3813697"/>
            <a:ext cx="1982618" cy="34162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7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angular-translate in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Translate using the “$translate” service</a:t>
            </a:r>
          </a:p>
          <a:p>
            <a:endParaRPr lang="en-US" dirty="0"/>
          </a:p>
          <a:p>
            <a:pPr lvl="1"/>
            <a:r>
              <a:rPr lang="en-US" dirty="0"/>
              <a:t>Calling the $translate service with the key as argument we can a promise to assign the translated text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“instant” function return the translated text as a string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8" y="5076729"/>
            <a:ext cx="6858000" cy="838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50" y="3028177"/>
            <a:ext cx="5819775" cy="933450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5546767" y="5325018"/>
            <a:ext cx="1982618" cy="34162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43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replacement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variable in the translation file, between double brackets {{ }}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variable with the filter</a:t>
            </a:r>
          </a:p>
          <a:p>
            <a:pPr lvl="1"/>
            <a:r>
              <a:rPr lang="en-US" dirty="0" smtClean="0"/>
              <a:t>pass it as an argument to the filter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55" y="1882217"/>
            <a:ext cx="6810375" cy="8858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55" y="3881307"/>
            <a:ext cx="6810375" cy="13239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30" y="5308277"/>
            <a:ext cx="678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replacement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a variable with the directive</a:t>
            </a:r>
          </a:p>
          <a:p>
            <a:pPr lvl="1"/>
            <a:r>
              <a:rPr lang="en-US" dirty="0" smtClean="0"/>
              <a:t>Add the translate-values argument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variable with the service</a:t>
            </a:r>
          </a:p>
          <a:p>
            <a:pPr lvl="1"/>
            <a:r>
              <a:rPr lang="en-US" dirty="0"/>
              <a:t>Pass it as second argument in the instant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4" y="2128302"/>
            <a:ext cx="6810375" cy="13239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3" y="3452277"/>
            <a:ext cx="6772275" cy="6096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3" y="4923558"/>
            <a:ext cx="6858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Setting </a:t>
            </a:r>
            <a:r>
              <a:rPr lang="fr-FR" dirty="0" err="1" smtClean="0"/>
              <a:t>language</a:t>
            </a:r>
            <a:r>
              <a:rPr lang="fr-FR" dirty="0" smtClean="0"/>
              <a:t> at </a:t>
            </a:r>
            <a:r>
              <a:rPr lang="fr-FR" dirty="0" err="1" smtClean="0"/>
              <a:t>runtime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Default is set in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function “use” on $translate… that’s all!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9" y="1892222"/>
            <a:ext cx="6905625" cy="2533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6908" y="3877233"/>
            <a:ext cx="2830853" cy="293838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2" y="5013102"/>
            <a:ext cx="6924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294</TotalTime>
  <Words>357</Words>
  <Application>Microsoft Office PowerPoint</Application>
  <PresentationFormat>Affichage à l'écran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What is internationalization?</vt:lpstr>
      <vt:lpstr>Angular-translate</vt:lpstr>
      <vt:lpstr>Setup angular-translate</vt:lpstr>
      <vt:lpstr>Using angular-translate in html templates</vt:lpstr>
      <vt:lpstr>Using angular-translate in js</vt:lpstr>
      <vt:lpstr>Variable replacement</vt:lpstr>
      <vt:lpstr>Variable replacement</vt:lpstr>
      <vt:lpstr>Setting language at runtime</vt:lpstr>
      <vt:lpstr>Loading translations from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843</cp:revision>
  <cp:lastPrinted>2016-07-06T12:01:12Z</cp:lastPrinted>
  <dcterms:created xsi:type="dcterms:W3CDTF">2015-02-11T13:34:01Z</dcterms:created>
  <dcterms:modified xsi:type="dcterms:W3CDTF">2016-11-20T18:36:56Z</dcterms:modified>
</cp:coreProperties>
</file>