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2" r:id="rId2"/>
    <p:sldId id="434" r:id="rId3"/>
    <p:sldId id="390" r:id="rId4"/>
    <p:sldId id="523" r:id="rId5"/>
    <p:sldId id="524" r:id="rId6"/>
    <p:sldId id="527" r:id="rId7"/>
    <p:sldId id="526" r:id="rId8"/>
    <p:sldId id="525" r:id="rId9"/>
    <p:sldId id="528" r:id="rId10"/>
    <p:sldId id="529" r:id="rId11"/>
    <p:sldId id="530" r:id="rId12"/>
    <p:sldId id="531" r:id="rId13"/>
    <p:sldId id="532" r:id="rId14"/>
    <p:sldId id="533" r:id="rId15"/>
    <p:sldId id="516" r:id="rId16"/>
    <p:sldId id="534" r:id="rId17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8B8"/>
    <a:srgbClr val="000000"/>
    <a:srgbClr val="F2F2F2"/>
    <a:srgbClr val="2DAA64"/>
    <a:srgbClr val="FAAA0A"/>
    <a:srgbClr val="A6A6A6"/>
    <a:srgbClr val="4D0B39"/>
    <a:srgbClr val="D99782"/>
    <a:srgbClr val="88A72E"/>
    <a:srgbClr val="4D6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9881" autoAdjust="0"/>
  </p:normalViewPr>
  <p:slideViewPr>
    <p:cSldViewPr snapToGrid="0" showGuides="1">
      <p:cViewPr varScale="1">
        <p:scale>
          <a:sx n="70" d="100"/>
          <a:sy n="70" d="100"/>
        </p:scale>
        <p:origin x="1410" y="78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03/04/2017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03/04/2017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11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3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2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104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6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2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3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2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3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01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3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9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4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10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03/04/2017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60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guide/d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cap="none" dirty="0" smtClean="0"/>
              <a:t>ANGULARJS</a:t>
            </a:r>
            <a:endParaRPr lang="fr-FR" cap="none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546100" y="4654553"/>
            <a:ext cx="6457215" cy="307777"/>
          </a:xfrm>
        </p:spPr>
        <p:txBody>
          <a:bodyPr/>
          <a:lstStyle/>
          <a:p>
            <a:r>
              <a:rPr lang="fr-FR" dirty="0" smtClean="0"/>
              <a:t>Custom Services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5"/>
          <p:cNvSpPr txBox="1">
            <a:spLocks/>
          </p:cNvSpPr>
          <p:nvPr/>
        </p:nvSpPr>
        <p:spPr bwMode="gray">
          <a:xfrm>
            <a:off x="546100" y="5120630"/>
            <a:ext cx="6457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199" rtl="0" eaLnBrk="1" latinLnBrk="0" hangingPunct="1">
              <a:spcBef>
                <a:spcPts val="411"/>
              </a:spcBef>
              <a:buClr>
                <a:srgbClr val="CF022B"/>
              </a:buClr>
              <a:buSzPct val="90000"/>
              <a:buFont typeface="Arial" panose="020B0604020202020204" pitchFamily="34" charset="0"/>
              <a:buNone/>
              <a:tabLst/>
              <a:defRPr sz="2000" kern="1200" normalizeH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00" indent="0" algn="ctr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None/>
              <a:tabLst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99" marR="0" indent="0" algn="ctr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lang="fr-FR" sz="160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299" indent="0" algn="ctr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398" marR="0" indent="0" algn="ctr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 sz="160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498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596" indent="0" algn="ctr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696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795" indent="0" algn="ctr" defTabSz="914199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/>
            </a:r>
            <a:br>
              <a:rPr lang="fr-FR" dirty="0"/>
            </a:br>
            <a:r>
              <a:rPr lang="fr-FR" sz="1200" dirty="0"/>
              <a:t>Gauthier Peel</a:t>
            </a:r>
            <a:endParaRPr lang="fr-FR" dirty="0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" b="1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344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Factory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7876" y="1185921"/>
            <a:ext cx="75062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app.factory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  }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dirty="0">
                <a:latin typeface="Consolas" panose="020B0609020204030204" pitchFamily="49" charset="0"/>
              </a:rPr>
              <a:t>    variable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dirty="0" err="1">
                <a:latin typeface="Consolas" panose="020B0609020204030204" pitchFamily="49" charset="0"/>
              </a:rPr>
              <a:t>getPrivate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  };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331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must </a:t>
            </a:r>
            <a:r>
              <a:rPr lang="en-US" dirty="0" smtClean="0"/>
              <a:t>provide a </a:t>
            </a:r>
            <a:r>
              <a:rPr lang="en-US" b="1" dirty="0"/>
              <a:t>constructor function </a:t>
            </a:r>
            <a:r>
              <a:rPr lang="en-US" dirty="0" smtClean="0"/>
              <a:t>that will be called with </a:t>
            </a:r>
            <a:r>
              <a:rPr lang="en-US" b="1" dirty="0" smtClean="0"/>
              <a:t>new</a:t>
            </a:r>
            <a:endParaRPr lang="en-US" dirty="0" smtClean="0"/>
          </a:p>
          <a:p>
            <a:r>
              <a:rPr lang="en-US" dirty="0"/>
              <a:t>We can inject everything but </a:t>
            </a:r>
            <a:r>
              <a:rPr lang="en-US" dirty="0" smtClean="0"/>
              <a:t>providers</a:t>
            </a:r>
            <a:endParaRPr lang="en-US" dirty="0"/>
          </a:p>
          <a:p>
            <a:r>
              <a:rPr lang="en-US" dirty="0"/>
              <a:t>We can inject it everywhere except on the provider constructor and </a:t>
            </a:r>
            <a:r>
              <a:rPr lang="en-US" dirty="0" err="1"/>
              <a:t>config</a:t>
            </a:r>
            <a:r>
              <a:rPr lang="en-US" dirty="0"/>
              <a:t> functions.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classic”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978013" y="3312745"/>
            <a:ext cx="75062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</a:rPr>
              <a:t>app.service</a:t>
            </a:r>
            <a:r>
              <a:rPr lang="fr-FR" sz="1600" dirty="0"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this.variable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 public";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this.getPrivate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};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});</a:t>
            </a:r>
          </a:p>
          <a:p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Factory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97876" y="1185921"/>
            <a:ext cx="75062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app.service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this.variable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b="1" dirty="0">
                <a:solidFill>
                  <a:srgbClr val="BA2121"/>
                </a:solidFill>
                <a:latin typeface="Consolas" panose="020B0609020204030204" pitchFamily="49" charset="0"/>
              </a:rPr>
              <a:t> public";</a:t>
            </a:r>
          </a:p>
          <a:p>
            <a:r>
              <a:rPr lang="fr-FR" dirty="0">
                <a:latin typeface="Consolas" panose="020B0609020204030204" pitchFamily="49" charset="0"/>
              </a:rPr>
              <a:t> 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this.getPrivate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dirty="0">
                <a:latin typeface="Consolas" panose="020B0609020204030204" pitchFamily="49" charset="0"/>
              </a:rPr>
              <a:t>    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  };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016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Provider is the parent of almost all the other services (all but constant) and it is also the most complex but more configurable one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needs </a:t>
            </a:r>
            <a:r>
              <a:rPr lang="en-US" dirty="0"/>
              <a:t>to return a function called $get which is what we inject on the other </a:t>
            </a:r>
            <a:r>
              <a:rPr lang="en-US" dirty="0" smtClean="0"/>
              <a:t>components.</a:t>
            </a:r>
            <a:endParaRPr lang="en-US" dirty="0"/>
          </a:p>
          <a:p>
            <a:r>
              <a:rPr lang="en-US" dirty="0"/>
              <a:t>We can configure a provider in the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Injection: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inject </a:t>
            </a:r>
            <a:r>
              <a:rPr lang="en-US" dirty="0" smtClean="0"/>
              <a:t>the full we need =&gt; use </a:t>
            </a:r>
            <a:r>
              <a:rPr lang="en-US" dirty="0"/>
              <a:t>name + ‘</a:t>
            </a:r>
            <a:r>
              <a:rPr lang="en-US" dirty="0" smtClean="0"/>
              <a:t>Provider’ 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inject its $get function </a:t>
            </a:r>
            <a:r>
              <a:rPr lang="en-US" dirty="0" smtClean="0"/>
              <a:t>=&gt; use </a:t>
            </a:r>
            <a:r>
              <a:rPr lang="en-US" dirty="0"/>
              <a:t>name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Provider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configurable”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54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Provider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22130" y="1138245"/>
            <a:ext cx="367396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nsolas" panose="020B0609020204030204" pitchFamily="49" charset="0"/>
              </a:rPr>
              <a:t>app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err="1">
                <a:latin typeface="Consolas" panose="020B0609020204030204" pitchFamily="49" charset="0"/>
              </a:rPr>
              <a:t>app.provider</a:t>
            </a:r>
            <a:r>
              <a:rPr lang="fr-FR" sz="1400" dirty="0"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4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4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  <a:r>
              <a:rPr lang="fr-FR" sz="1400" dirty="0" err="1">
                <a:latin typeface="Consolas" panose="020B0609020204030204" pitchFamily="49" charset="0"/>
              </a:rPr>
              <a:t>setPrivate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newVal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dirty="0" err="1">
                <a:latin typeface="Consolas" panose="020B0609020204030204" pitchFamily="49" charset="0"/>
              </a:rPr>
              <a:t>thisIsPrivate</a:t>
            </a:r>
            <a:r>
              <a:rPr lang="fr-FR" sz="1400" dirty="0"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newVal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$</a:t>
            </a:r>
            <a:r>
              <a:rPr lang="fr-FR" sz="1400" dirty="0" err="1">
                <a:latin typeface="Consolas" panose="020B0609020204030204" pitchFamily="49" charset="0"/>
              </a:rPr>
              <a:t>get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</a:t>
            </a:r>
            <a:r>
              <a:rPr lang="fr-F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variable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400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400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    </a:t>
            </a:r>
            <a:r>
              <a:rPr lang="fr-FR" sz="1400" dirty="0" err="1">
                <a:latin typeface="Consolas" panose="020B0609020204030204" pitchFamily="49" charset="0"/>
              </a:rPr>
              <a:t>getPrivate</a:t>
            </a:r>
            <a:r>
              <a:rPr lang="fr-FR" sz="14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400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sz="14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latin typeface="Consolas" panose="020B0609020204030204" pitchFamily="49" charset="0"/>
              </a:rPr>
              <a:t>      };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  } </a:t>
            </a:r>
          </a:p>
          <a:p>
            <a:r>
              <a:rPr lang="fr-FR" sz="1400" dirty="0">
                <a:latin typeface="Consolas" panose="020B0609020204030204" pitchFamily="49" charset="0"/>
              </a:rPr>
              <a:t>  </a:t>
            </a:r>
            <a:r>
              <a:rPr lang="fr-FR" sz="1400" dirty="0" smtClean="0">
                <a:latin typeface="Consolas" panose="020B0609020204030204" pitchFamily="49" charset="0"/>
              </a:rPr>
              <a:t>};</a:t>
            </a:r>
            <a:endParaRPr lang="fr-FR" sz="1400" dirty="0">
              <a:latin typeface="Consolas" panose="020B0609020204030204" pitchFamily="49" charset="0"/>
            </a:endParaRP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039738" y="2284060"/>
            <a:ext cx="5227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</a:rPr>
              <a:t>app.config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fooProvider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fooProvider.setPrivate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'New value from </a:t>
            </a:r>
            <a:r>
              <a:rPr lang="en-US" sz="1400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config</a:t>
            </a:r>
            <a:r>
              <a:rPr lang="en-US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</a:p>
          <a:p>
            <a:endParaRPr lang="fr-FR" sz="1400" dirty="0" smtClean="0">
              <a:latin typeface="Consolas" panose="020B0609020204030204" pitchFamily="49" charset="0"/>
            </a:endParaRPr>
          </a:p>
          <a:p>
            <a:r>
              <a:rPr lang="fr-FR" sz="1400" dirty="0" err="1" smtClean="0">
                <a:latin typeface="Consolas" panose="020B0609020204030204" pitchFamily="49" charset="0"/>
              </a:rPr>
              <a:t>app.controller</a:t>
            </a:r>
            <a:r>
              <a:rPr lang="fr-FR" sz="1400" dirty="0" smtClean="0">
                <a:latin typeface="Consolas" panose="020B0609020204030204" pitchFamily="49" charset="0"/>
              </a:rPr>
              <a:t>(</a:t>
            </a:r>
            <a:r>
              <a:rPr lang="fr-FR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400" dirty="0" err="1" smtClean="0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sz="1400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sz="14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sz="14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  $</a:t>
            </a:r>
            <a:r>
              <a:rPr lang="fr-FR" sz="1400" dirty="0" err="1" smtClean="0">
                <a:latin typeface="Consolas" panose="020B0609020204030204" pitchFamily="49" charset="0"/>
              </a:rPr>
              <a:t>scope.foo</a:t>
            </a:r>
            <a:r>
              <a:rPr lang="fr-FR" sz="1400" dirty="0" smtClean="0"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400" dirty="0" err="1" smtClean="0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sz="1400" dirty="0" smtClean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 smtClean="0">
                <a:latin typeface="Consolas" panose="020B0609020204030204" pitchFamily="49" charset="0"/>
              </a:rPr>
              <a:t>});</a:t>
            </a:r>
          </a:p>
          <a:p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796090" y="1138245"/>
            <a:ext cx="1" cy="52964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0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Possible injections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2544" y="2294530"/>
            <a:ext cx="2571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624" y="2237711"/>
            <a:ext cx="26098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1418" y="3875126"/>
            <a:ext cx="2590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911" y="3859729"/>
            <a:ext cx="26384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428" y="1212224"/>
            <a:ext cx="26098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necteur droit avec flèche 15"/>
          <p:cNvCxnSpPr/>
          <p:nvPr/>
        </p:nvCxnSpPr>
        <p:spPr>
          <a:xfrm rot="16200000" flipH="1">
            <a:off x="5555512" y="3365205"/>
            <a:ext cx="584794" cy="2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998381" y="3062177"/>
            <a:ext cx="839972" cy="595423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86941" y="4699592"/>
            <a:ext cx="2232836" cy="574157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Controller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90037" y="3668233"/>
            <a:ext cx="5975498" cy="17118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Connecteur droit avec flèche 26"/>
          <p:cNvCxnSpPr/>
          <p:nvPr/>
        </p:nvCxnSpPr>
        <p:spPr>
          <a:xfrm rot="10800000" flipV="1">
            <a:off x="1818167" y="3062176"/>
            <a:ext cx="1063256" cy="744279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9488" y="3902149"/>
            <a:ext cx="2328530" cy="659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Config</a:t>
            </a:r>
            <a:r>
              <a:rPr lang="en-GB" dirty="0"/>
              <a:t>  function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 rot="16200000" flipH="1">
            <a:off x="-212652" y="2913320"/>
            <a:ext cx="1892596" cy="42531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4458586" y="4511749"/>
            <a:ext cx="528084" cy="357963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5816009" y="4313274"/>
            <a:ext cx="517451" cy="513907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3"/>
            <a:ext cx="8088511" cy="615214"/>
          </a:xfrm>
        </p:spPr>
        <p:txBody>
          <a:bodyPr/>
          <a:lstStyle/>
          <a:p>
            <a:r>
              <a:rPr lang="en-US" dirty="0" smtClean="0"/>
              <a:t>Do not use </a:t>
            </a:r>
            <a:r>
              <a:rPr lang="en-US" b="1" dirty="0" smtClean="0"/>
              <a:t>$ </a:t>
            </a:r>
            <a:r>
              <a:rPr lang="en-US" dirty="0" smtClean="0"/>
              <a:t>as a prefix =&gt; only for angular services ($http, $q…)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Naming</a:t>
            </a:r>
            <a:r>
              <a:rPr lang="fr-FR" cap="none" dirty="0" smtClean="0"/>
              <a:t> a service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/>
          <a:srcRect t="9850"/>
          <a:stretch/>
        </p:blipFill>
        <p:spPr bwMode="auto">
          <a:xfrm>
            <a:off x="4067032" y="2149753"/>
            <a:ext cx="4872251" cy="386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ce réservé du contenu 1"/>
          <p:cNvSpPr txBox="1">
            <a:spLocks/>
          </p:cNvSpPr>
          <p:nvPr/>
        </p:nvSpPr>
        <p:spPr bwMode="gray">
          <a:xfrm>
            <a:off x="418356" y="2432832"/>
            <a:ext cx="3403017" cy="35858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1463" indent="-271463" algn="l" defTabSz="914199" rtl="0" eaLnBrk="1" latinLnBrk="0" hangingPunct="1">
              <a:spcBef>
                <a:spcPts val="1800"/>
              </a:spcBef>
              <a:buClr>
                <a:srgbClr val="CF022B"/>
              </a:buClr>
              <a:buSzPct val="90000"/>
              <a:buFontTx/>
              <a:buBlip>
                <a:blip r:embed="rId4"/>
              </a:buBlip>
              <a:tabLst/>
              <a:defRPr sz="2000" kern="120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42888" algn="l" defTabSz="914199" rtl="0" eaLnBrk="1" latinLnBrk="0" hangingPunct="1">
              <a:spcBef>
                <a:spcPts val="411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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9013" marR="0" indent="-203200" algn="l" defTabSz="725488" rtl="0" eaLnBrk="1" fontAlgn="auto" latinLnBrk="0" hangingPunct="1">
              <a:lnSpc>
                <a:spcPct val="100000"/>
              </a:lnSpc>
              <a:spcBef>
                <a:spcPts val="411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fr-FR" sz="16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90600" indent="-206375" algn="l" defTabSz="914199" rtl="0" eaLnBrk="1" latinLnBrk="0" hangingPunct="1">
              <a:spcBef>
                <a:spcPts val="0"/>
              </a:spcBef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5838" marR="0" indent="-198438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9500" indent="-8890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0" algn="l" defTabSz="914199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‐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45" indent="-228550" algn="l" defTabSz="91419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There is </a:t>
            </a:r>
            <a:r>
              <a:rPr lang="en-US" b="1" dirty="0" smtClean="0"/>
              <a:t>NO</a:t>
            </a:r>
            <a:r>
              <a:rPr lang="en-US" dirty="0" smtClean="0"/>
              <a:t> name isolation between modules =&gt; Controller names, Services names Directives names are shared</a:t>
            </a:r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054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AngularJS services are substitutable objects that are wired together using </a:t>
            </a:r>
            <a:r>
              <a:rPr lang="en-US" dirty="0">
                <a:hlinkClick r:id="rId3"/>
              </a:rPr>
              <a:t>dependency injection (DI)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services to organize and share code across your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AngularJS services are:</a:t>
            </a:r>
          </a:p>
          <a:p>
            <a:pPr lvl="1"/>
            <a:r>
              <a:rPr lang="en-US" b="1" dirty="0"/>
              <a:t>Lazily instantiated </a:t>
            </a:r>
            <a:r>
              <a:rPr lang="en-US" dirty="0"/>
              <a:t>– AngularJS only instantiates a service when an application component depends on it.</a:t>
            </a:r>
          </a:p>
          <a:p>
            <a:pPr lvl="1"/>
            <a:r>
              <a:rPr lang="en-US" b="1" dirty="0"/>
              <a:t>Singletons</a:t>
            </a:r>
            <a:r>
              <a:rPr lang="en-US" dirty="0"/>
              <a:t> – Each component dependent on a service gets a reference to the single instance generated by the service factory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5 types of 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/>
          <a:srcRect t="15384"/>
          <a:stretch/>
        </p:blipFill>
        <p:spPr bwMode="auto">
          <a:xfrm>
            <a:off x="867081" y="1764955"/>
            <a:ext cx="7085973" cy="412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/>
              <a:t>AngularJS services are substitutable objects that are wired together using </a:t>
            </a:r>
            <a:r>
              <a:rPr lang="en-US" dirty="0">
                <a:hlinkClick r:id="rId3"/>
              </a:rPr>
              <a:t>dependency injection (DI)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services to organize and share code across your app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AngularJS services are:</a:t>
            </a:r>
          </a:p>
          <a:p>
            <a:pPr lvl="1"/>
            <a:r>
              <a:rPr lang="en-US" b="1" dirty="0"/>
              <a:t>Lazily instantiated </a:t>
            </a:r>
            <a:r>
              <a:rPr lang="en-US" dirty="0"/>
              <a:t>– AngularJS only instantiates a service when an application component depends on it.</a:t>
            </a:r>
          </a:p>
          <a:p>
            <a:pPr lvl="1"/>
            <a:r>
              <a:rPr lang="en-US" b="1" dirty="0"/>
              <a:t>Singletons</a:t>
            </a:r>
            <a:r>
              <a:rPr lang="en-US" dirty="0"/>
              <a:t> – Each component dependent on a service gets a reference to the single instance generated by the service factory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Services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22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Constant service are used to store… constants!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constant can be injected </a:t>
            </a:r>
            <a:r>
              <a:rPr lang="en-US" b="1" dirty="0"/>
              <a:t>everywhere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Constant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universal”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22921" y="2456597"/>
            <a:ext cx="750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app.constant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{</a:t>
            </a:r>
          </a:p>
          <a:p>
            <a:r>
              <a:rPr lang="fr-FR" dirty="0">
                <a:latin typeface="Consolas" panose="020B0609020204030204" pitchFamily="49" charset="0"/>
              </a:rPr>
              <a:t>  config1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latin typeface="Consolas" panose="020B0609020204030204" pitchFamily="49" charset="0"/>
              </a:rPr>
              <a:t>  config2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"Default config2"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2900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Constant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058" y="2196386"/>
            <a:ext cx="7506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fooConfig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scope.fooConfig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app.constant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fooConfig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{</a:t>
            </a:r>
          </a:p>
          <a:p>
            <a:r>
              <a:rPr lang="fr-FR" dirty="0">
                <a:latin typeface="Consolas" panose="020B0609020204030204" pitchFamily="49" charset="0"/>
              </a:rPr>
              <a:t>  config1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latin typeface="Consolas" panose="020B0609020204030204" pitchFamily="49" charset="0"/>
              </a:rPr>
              <a:t>  config2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"Default config2"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482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Value service are used to store… a single value!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Value can’t </a:t>
            </a:r>
            <a:r>
              <a:rPr lang="en-US" dirty="0"/>
              <a:t>be injected into provider constructor or </a:t>
            </a:r>
            <a:r>
              <a:rPr lang="en-US" dirty="0" err="1"/>
              <a:t>config</a:t>
            </a:r>
            <a:r>
              <a:rPr lang="en-US" dirty="0"/>
              <a:t>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Value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basic”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322921" y="2456597"/>
            <a:ext cx="750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app.value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</a:rPr>
              <a:t>'foo', 'A simple value</a:t>
            </a:r>
            <a:r>
              <a:rPr lang="en-US" dirty="0" smtClean="0">
                <a:solidFill>
                  <a:srgbClr val="BA2121"/>
                </a:solidFill>
                <a:latin typeface="Consolas" panose="020B0609020204030204" pitchFamily="49" charset="0"/>
              </a:rPr>
              <a:t>');</a:t>
            </a:r>
            <a:endParaRPr lang="en-US" dirty="0">
              <a:solidFill>
                <a:srgbClr val="BA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smtClean="0"/>
              <a:t>Value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Full example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07058" y="2196386"/>
            <a:ext cx="7506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app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angular.module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app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", []);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 err="1">
                <a:latin typeface="Consolas" panose="020B0609020204030204" pitchFamily="49" charset="0"/>
              </a:rPr>
              <a:t>app.controller</a:t>
            </a:r>
            <a:r>
              <a:rPr lang="fr-FR" dirty="0"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dirty="0" err="1">
                <a:solidFill>
                  <a:srgbClr val="BA2121"/>
                </a:solidFill>
                <a:latin typeface="Consolas" panose="020B0609020204030204" pitchFamily="49" charset="0"/>
              </a:rPr>
              <a:t>MainCtrl</a:t>
            </a:r>
            <a:r>
              <a:rPr lang="fr-FR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($scope, </a:t>
            </a:r>
            <a:r>
              <a:rPr lang="fr-F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foo</a:t>
            </a:r>
            <a:r>
              <a:rPr lang="fr-FR" b="1" dirty="0">
                <a:solidFill>
                  <a:srgbClr val="008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latin typeface="Consolas" panose="020B0609020204030204" pitchFamily="49" charset="0"/>
              </a:rPr>
              <a:t>  $</a:t>
            </a:r>
            <a:r>
              <a:rPr lang="fr-FR" dirty="0" err="1">
                <a:latin typeface="Consolas" panose="020B0609020204030204" pitchFamily="49" charset="0"/>
              </a:rPr>
              <a:t>scope.foo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dirty="0" err="1">
                <a:solidFill>
                  <a:srgbClr val="666666"/>
                </a:solidFill>
                <a:latin typeface="Consolas" panose="020B0609020204030204" pitchFamily="49" charset="0"/>
              </a:rPr>
              <a:t>foo</a:t>
            </a:r>
            <a:r>
              <a:rPr lang="fr-FR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latin typeface="Consolas" panose="020B0609020204030204" pitchFamily="49" charset="0"/>
              </a:rPr>
              <a:t>});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app.value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anose="020B0609020204030204" pitchFamily="49" charset="0"/>
              </a:rPr>
              <a:t>'foo', 'A simple value');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8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425169"/>
          </a:xfrm>
        </p:spPr>
        <p:txBody>
          <a:bodyPr/>
          <a:lstStyle/>
          <a:p>
            <a:r>
              <a:rPr lang="en-US" dirty="0" smtClean="0"/>
              <a:t>We must provide a </a:t>
            </a:r>
            <a:r>
              <a:rPr lang="en-US" dirty="0"/>
              <a:t>function that </a:t>
            </a:r>
            <a:r>
              <a:rPr lang="en-US" dirty="0" smtClean="0"/>
              <a:t>will gets called (we must </a:t>
            </a:r>
            <a:r>
              <a:rPr lang="en-US" b="1" dirty="0" smtClean="0"/>
              <a:t>return</a:t>
            </a:r>
            <a:r>
              <a:rPr lang="en-US" dirty="0" smtClean="0"/>
              <a:t> an object)</a:t>
            </a:r>
          </a:p>
          <a:p>
            <a:r>
              <a:rPr lang="en-US" dirty="0" smtClean="0"/>
              <a:t>We </a:t>
            </a:r>
            <a:r>
              <a:rPr lang="en-US" dirty="0"/>
              <a:t>can inject everything </a:t>
            </a:r>
            <a:r>
              <a:rPr lang="en-US"/>
              <a:t>but </a:t>
            </a:r>
            <a:r>
              <a:rPr lang="en-US" smtClean="0"/>
              <a:t>providers on a factory</a:t>
            </a:r>
            <a:endParaRPr lang="en-US" dirty="0"/>
          </a:p>
          <a:p>
            <a:r>
              <a:rPr lang="en-US" dirty="0"/>
              <a:t>We can inject it everywhere except on the provider constructor and </a:t>
            </a:r>
            <a:r>
              <a:rPr lang="en-US" dirty="0" err="1"/>
              <a:t>config</a:t>
            </a:r>
            <a:r>
              <a:rPr lang="en-US" dirty="0"/>
              <a:t> functions.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 smtClean="0"/>
              <a:t>Factory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 smtClean="0"/>
              <a:t>“The classic”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1978013" y="3312745"/>
            <a:ext cx="7506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nsolas" panose="020B0609020204030204" pitchFamily="49" charset="0"/>
              </a:rPr>
              <a:t>app.factory</a:t>
            </a:r>
            <a:r>
              <a:rPr lang="fr-FR" sz="1600" dirty="0"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foo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',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var </a:t>
            </a:r>
            <a:r>
              <a:rPr lang="fr-FR" sz="16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</a:t>
            </a:r>
            <a:r>
              <a:rPr lang="fr-FR" sz="1600" b="1" dirty="0" err="1">
                <a:solidFill>
                  <a:srgbClr val="BA2121"/>
                </a:solidFill>
                <a:latin typeface="Consolas" panose="020B0609020204030204" pitchFamily="49" charset="0"/>
              </a:rPr>
              <a:t>Private</a:t>
            </a:r>
            <a:r>
              <a:rPr lang="fr-FR" sz="1600" b="1" dirty="0">
                <a:solidFill>
                  <a:srgbClr val="BA212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thisIsPrivate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}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variable</a:t>
            </a:r>
            <a:r>
              <a:rPr lang="fr-FR" sz="16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"This </a:t>
            </a:r>
            <a:r>
              <a:rPr lang="fr-FR" sz="1600" dirty="0" err="1">
                <a:solidFill>
                  <a:srgbClr val="BA2121"/>
                </a:solidFill>
                <a:latin typeface="Consolas" panose="020B0609020204030204" pitchFamily="49" charset="0"/>
              </a:rPr>
              <a:t>is</a:t>
            </a:r>
            <a:r>
              <a:rPr lang="fr-FR" sz="1600" dirty="0">
                <a:solidFill>
                  <a:srgbClr val="BA2121"/>
                </a:solidFill>
                <a:latin typeface="Consolas" panose="020B0609020204030204" pitchFamily="49" charset="0"/>
              </a:rPr>
              <a:t> public",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 </a:t>
            </a:r>
            <a:r>
              <a:rPr lang="fr-FR" sz="1600" dirty="0" err="1">
                <a:latin typeface="Consolas" panose="020B0609020204030204" pitchFamily="49" charset="0"/>
              </a:rPr>
              <a:t>getPrivate</a:t>
            </a:r>
            <a:r>
              <a:rPr lang="fr-FR" sz="1600" dirty="0">
                <a:solidFill>
                  <a:srgbClr val="666666"/>
                </a:solidFill>
                <a:latin typeface="Consolas" panose="020B0609020204030204" pitchFamily="49" charset="0"/>
              </a:rPr>
              <a:t>: </a:t>
            </a:r>
            <a:r>
              <a:rPr lang="fr-FR" sz="1600" dirty="0" err="1">
                <a:solidFill>
                  <a:srgbClr val="666666"/>
                </a:solidFill>
                <a:latin typeface="Consolas" panose="020B0609020204030204" pitchFamily="49" charset="0"/>
              </a:rPr>
              <a:t>getPrivate</a:t>
            </a:r>
            <a:endParaRPr lang="fr-FR" sz="160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latin typeface="Consolas" panose="020B0609020204030204" pitchFamily="49" charset="0"/>
              </a:rPr>
              <a:t>  };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});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75</TotalTime>
  <Words>821</Words>
  <Application>Microsoft Office PowerPoint</Application>
  <PresentationFormat>Affichage à l'écran (4:3)</PresentationFormat>
  <Paragraphs>244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Tahoma</vt:lpstr>
      <vt:lpstr>Wingdings</vt:lpstr>
      <vt:lpstr>FR_Template_SopraSteria_Consulting_SopraHR</vt:lpstr>
      <vt:lpstr>ANGULARJS</vt:lpstr>
      <vt:lpstr>Services</vt:lpstr>
      <vt:lpstr>5 types of services</vt:lpstr>
      <vt:lpstr>Services</vt:lpstr>
      <vt:lpstr>Constant</vt:lpstr>
      <vt:lpstr>Constant</vt:lpstr>
      <vt:lpstr>Value</vt:lpstr>
      <vt:lpstr>Value</vt:lpstr>
      <vt:lpstr>Factory</vt:lpstr>
      <vt:lpstr>Factory</vt:lpstr>
      <vt:lpstr>Service</vt:lpstr>
      <vt:lpstr>Factory</vt:lpstr>
      <vt:lpstr>Provider</vt:lpstr>
      <vt:lpstr>Provider</vt:lpstr>
      <vt:lpstr>Summary of Possible injections</vt:lpstr>
      <vt:lpstr>Naming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CINTRE Yohann</cp:lastModifiedBy>
  <cp:revision>720</cp:revision>
  <cp:lastPrinted>2016-02-04T09:29:27Z</cp:lastPrinted>
  <dcterms:created xsi:type="dcterms:W3CDTF">2015-02-11T13:34:01Z</dcterms:created>
  <dcterms:modified xsi:type="dcterms:W3CDTF">2017-04-03T20:41:01Z</dcterms:modified>
</cp:coreProperties>
</file>