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72" r:id="rId2"/>
    <p:sldId id="573" r:id="rId3"/>
    <p:sldId id="576" r:id="rId4"/>
    <p:sldId id="578" r:id="rId5"/>
    <p:sldId id="577" r:id="rId6"/>
    <p:sldId id="574" r:id="rId7"/>
    <p:sldId id="580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77853" autoAdjust="0"/>
  </p:normalViewPr>
  <p:slideViewPr>
    <p:cSldViewPr snapToGrid="0" showGuides="1">
      <p:cViewPr varScale="1">
        <p:scale>
          <a:sx n="61" d="100"/>
          <a:sy n="61" d="100"/>
        </p:scale>
        <p:origin x="1392" y="6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08/04/2017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for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 the view into the model, which other directives such as input, 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select require.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 validation behavior (i.e. required, number, email,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the state of the control (valid/invalid, dirty/pristine, touched/untouched, validation errors).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related </a:t>
            </a:r>
            <a:r>
              <a:rPr lang="en-US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on the element (ng-valid, ng-invalid, ng-dirty, ng-pristine, ng-touched, ng-untouched, ng-empty, ng-not-empty) including animations.</a:t>
            </a:r>
          </a:p>
          <a:p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Registering the control with its parent </a:t>
            </a:r>
            <a:r>
              <a:rPr lang="en-US" sz="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form</a:t>
            </a: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12405-8F36-4800-8EA6-0F82045A26E6}" type="datetime1">
              <a:rPr lang="fr-FR" smtClean="0"/>
              <a:t>08/04/2017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2993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angularjs.org/api/ng/directiv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Angular JS : Les directives</a:t>
            </a:r>
            <a:endParaRPr lang="fr-FR" cap="non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 : Les directives</a:t>
            </a:r>
            <a:endParaRPr lang="fr-FR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 t="16359" r="3514" b="16359"/>
          <a:stretch/>
        </p:blipFill>
        <p:spPr>
          <a:xfrm>
            <a:off x="299545" y="-2539"/>
            <a:ext cx="8529145" cy="3431539"/>
          </a:xfrm>
        </p:spPr>
      </p:pic>
    </p:spTree>
    <p:extLst>
      <p:ext uri="{BB962C8B-B14F-4D97-AF65-F5344CB8AC3E}">
        <p14:creationId xmlns:p14="http://schemas.microsoft.com/office/powerpoint/2010/main" val="313788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Directive = </a:t>
            </a:r>
            <a:r>
              <a:rPr lang="en-GB" dirty="0" err="1" smtClean="0"/>
              <a:t>attribut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de </a:t>
            </a:r>
            <a:r>
              <a:rPr lang="en-GB" dirty="0" err="1" smtClean="0"/>
              <a:t>l’arbre</a:t>
            </a:r>
            <a:r>
              <a:rPr lang="en-GB" dirty="0" smtClean="0"/>
              <a:t> DOM.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 utiliser </a:t>
            </a:r>
            <a:r>
              <a:rPr lang="en-GB" dirty="0" err="1" smtClean="0">
                <a:sym typeface="Wingdings" panose="05000000000000000000" pitchFamily="2" charset="2"/>
              </a:rPr>
              <a:t>dans</a:t>
            </a:r>
            <a:r>
              <a:rPr lang="en-GB" dirty="0" smtClean="0">
                <a:sym typeface="Wingdings" panose="05000000000000000000" pitchFamily="2" charset="2"/>
              </a:rPr>
              <a:t> le HTML</a:t>
            </a:r>
            <a:endParaRPr lang="en-GB" dirty="0" smtClean="0"/>
          </a:p>
          <a:p>
            <a:r>
              <a:rPr lang="en-GB" dirty="0" err="1" smtClean="0"/>
              <a:t>Pourquoi</a:t>
            </a:r>
            <a:r>
              <a:rPr lang="en-GB" dirty="0" smtClean="0"/>
              <a:t> faire ?</a:t>
            </a:r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sur la </a:t>
            </a:r>
            <a:r>
              <a:rPr lang="en-GB" dirty="0" err="1" smtClean="0"/>
              <a:t>vue</a:t>
            </a:r>
            <a:endParaRPr lang="en-GB" dirty="0"/>
          </a:p>
          <a:p>
            <a:pPr lvl="1"/>
            <a:r>
              <a:rPr lang="en-GB" dirty="0" err="1" smtClean="0"/>
              <a:t>Agir</a:t>
            </a:r>
            <a:r>
              <a:rPr lang="en-GB" dirty="0" smtClean="0"/>
              <a:t> sur le </a:t>
            </a:r>
            <a:r>
              <a:rPr lang="en-GB" dirty="0" err="1" smtClean="0"/>
              <a:t>modèle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Appeler</a:t>
            </a:r>
            <a:r>
              <a:rPr lang="en-GB" dirty="0" smtClean="0"/>
              <a:t> des </a:t>
            </a:r>
            <a:r>
              <a:rPr lang="en-GB" dirty="0" err="1" smtClean="0"/>
              <a:t>fonctions</a:t>
            </a:r>
            <a:r>
              <a:rPr lang="en-GB" dirty="0" smtClean="0"/>
              <a:t> JS</a:t>
            </a:r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7506" y="637517"/>
            <a:ext cx="8045374" cy="332546"/>
          </a:xfrm>
        </p:spPr>
        <p:txBody>
          <a:bodyPr/>
          <a:lstStyle/>
          <a:p>
            <a:r>
              <a:rPr lang="en-GB" dirty="0" smtClean="0"/>
              <a:t>Principe et </a:t>
            </a:r>
            <a:r>
              <a:rPr lang="en-GB" dirty="0" err="1" smtClean="0"/>
              <a:t>objectif</a:t>
            </a:r>
            <a:r>
              <a:rPr lang="en-GB" dirty="0" smtClean="0"/>
              <a:t> des directives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1225368"/>
            <a:ext cx="8088511" cy="878562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https://docs.angularjs.org/api/ng/directive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smtClean="0"/>
              <a:t>Les 64 directives standards</a:t>
            </a:r>
            <a:endParaRPr lang="fr-FR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3" y="1674849"/>
            <a:ext cx="7076075" cy="4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497027"/>
            <a:ext cx="8088511" cy="4317948"/>
          </a:xfrm>
        </p:spPr>
        <p:txBody>
          <a:bodyPr/>
          <a:lstStyle/>
          <a:p>
            <a:r>
              <a:rPr lang="en-GB" dirty="0" err="1" smtClean="0"/>
              <a:t>Permet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spécifier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à </a:t>
            </a:r>
            <a:r>
              <a:rPr lang="en-GB" dirty="0" err="1"/>
              <a:t>appeler</a:t>
            </a:r>
            <a:r>
              <a:rPr lang="en-GB" dirty="0"/>
              <a:t> </a:t>
            </a:r>
            <a:r>
              <a:rPr lang="en-GB" dirty="0" err="1"/>
              <a:t>lorsque</a:t>
            </a:r>
            <a:r>
              <a:rPr lang="en-GB" dirty="0"/>
              <a:t> </a:t>
            </a:r>
            <a:r>
              <a:rPr lang="en-GB" dirty="0" err="1"/>
              <a:t>l’objet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cliqué</a:t>
            </a:r>
            <a:r>
              <a:rPr lang="en-GB" dirty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</a:t>
            </a:r>
            <a:r>
              <a:rPr lang="en-GB" dirty="0" err="1" smtClean="0"/>
              <a:t>CLIcK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docs.angularjs.org/api/ng/directive/ngClick</a:t>
            </a:r>
            <a:endParaRPr lang="en-GB" cap="none" dirty="0"/>
          </a:p>
        </p:txBody>
      </p:sp>
      <p:sp>
        <p:nvSpPr>
          <p:cNvPr id="7" name="ZoneTexte 6"/>
          <p:cNvSpPr txBox="1"/>
          <p:nvPr/>
        </p:nvSpPr>
        <p:spPr>
          <a:xfrm>
            <a:off x="2090057" y="2808514"/>
            <a:ext cx="440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p </a:t>
            </a:r>
            <a:r>
              <a:rPr lang="fr-FR" b="1" dirty="0" err="1">
                <a:solidFill>
                  <a:srgbClr val="7D9029"/>
                </a:solidFill>
                <a:latin typeface="Consolas" panose="020B0609020204030204" pitchFamily="49" charset="0"/>
              </a:rPr>
              <a:t>ng</a:t>
            </a:r>
            <a:r>
              <a:rPr lang="fr-FR" b="1" dirty="0">
                <a:solidFill>
                  <a:srgbClr val="7D9029"/>
                </a:solidFill>
                <a:latin typeface="Consolas" panose="020B0609020204030204" pitchFamily="49" charset="0"/>
              </a:rPr>
              <a:t>-click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vm.update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(film)"&gt;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1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2775" y="1133438"/>
            <a:ext cx="8088511" cy="4681537"/>
          </a:xfrm>
        </p:spPr>
        <p:txBody>
          <a:bodyPr/>
          <a:lstStyle/>
          <a:p>
            <a:r>
              <a:rPr lang="en-GB" dirty="0" err="1" smtClean="0"/>
              <a:t>Comportement</a:t>
            </a:r>
            <a:r>
              <a:rPr lang="en-GB" dirty="0" smtClean="0"/>
              <a:t> : affecter </a:t>
            </a:r>
            <a:r>
              <a:rPr lang="en-GB" dirty="0"/>
              <a:t>des </a:t>
            </a:r>
            <a:r>
              <a:rPr lang="en-GB" dirty="0" smtClean="0"/>
              <a:t>style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  <a:p>
            <a:r>
              <a:rPr lang="en-GB" dirty="0" smtClean="0"/>
              <a:t>Syntax 1 :</a:t>
            </a:r>
            <a:br>
              <a:rPr lang="en-GB" dirty="0" smtClean="0"/>
            </a:br>
            <a:r>
              <a:rPr lang="en-GB" dirty="0" smtClean="0"/>
              <a:t>ng-class="{ </a:t>
            </a:r>
            <a:r>
              <a:rPr lang="en-GB" dirty="0" err="1" smtClean="0"/>
              <a:t>myclass</a:t>
            </a:r>
            <a:r>
              <a:rPr lang="en-GB" dirty="0" smtClean="0"/>
              <a:t> : </a:t>
            </a:r>
            <a:r>
              <a:rPr lang="en-GB" dirty="0" err="1" smtClean="0"/>
              <a:t>aboleanVar</a:t>
            </a:r>
            <a:r>
              <a:rPr lang="en-GB" dirty="0" smtClean="0"/>
              <a:t>, [myclass2 : aboleanVar2 ...]}"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Syntax 2 :</a:t>
            </a:r>
            <a:br>
              <a:rPr lang="en-GB" dirty="0" smtClean="0"/>
            </a:br>
            <a:r>
              <a:rPr lang="en-GB" dirty="0" smtClean="0"/>
              <a:t>ng-class = "</a:t>
            </a:r>
            <a:r>
              <a:rPr lang="en-GB" dirty="0" err="1" smtClean="0"/>
              <a:t>aVarContainingTheStyle</a:t>
            </a:r>
            <a:r>
              <a:rPr lang="en-GB" dirty="0" smtClean="0"/>
              <a:t>"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NG-class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directives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https://docs.angularjs.org/api/ng/directive/ngclass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692" y="2018525"/>
            <a:ext cx="7828895" cy="106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541" y="4876367"/>
            <a:ext cx="7344978" cy="114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607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ng-model 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lier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variable du </a:t>
            </a:r>
            <a:r>
              <a:rPr lang="en-GB" dirty="0" err="1" smtClean="0"/>
              <a:t>modèle</a:t>
            </a:r>
            <a:r>
              <a:rPr lang="en-GB" dirty="0" smtClean="0"/>
              <a:t>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r>
              <a:rPr lang="en-GB" dirty="0" smtClean="0"/>
              <a:t> input, select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textarea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Comportement</a:t>
            </a:r>
            <a:endParaRPr lang="en-GB" dirty="0" smtClean="0"/>
          </a:p>
          <a:p>
            <a:pPr lvl="1"/>
            <a:r>
              <a:rPr lang="en-US" dirty="0" smtClean="0"/>
              <a:t>Double Binding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es classes CSS (</a:t>
            </a:r>
            <a:r>
              <a:rPr lang="en-US" dirty="0"/>
              <a:t>ng-valid, ng-invalid, ng-dirty, ng-pristine, ng-touched, ng-untouched, ng-empty, </a:t>
            </a:r>
            <a:r>
              <a:rPr lang="en-US" dirty="0" smtClean="0"/>
              <a:t>ng-not-empty)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NG-Model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docs.angularjs.org/api/ng/directive/ngModel</a:t>
            </a:r>
            <a:endParaRPr lang="en-GB" cap="none" dirty="0"/>
          </a:p>
        </p:txBody>
      </p:sp>
      <p:sp>
        <p:nvSpPr>
          <p:cNvPr id="6" name="ZoneTexte 5"/>
          <p:cNvSpPr txBox="1"/>
          <p:nvPr/>
        </p:nvSpPr>
        <p:spPr>
          <a:xfrm>
            <a:off x="1371600" y="2432957"/>
            <a:ext cx="612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input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ng-model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"user.name"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"text</a:t>
            </a:r>
            <a:r>
              <a:rPr lang="en-US" b="1" dirty="0" smtClean="0">
                <a:solidFill>
                  <a:srgbClr val="BA2121"/>
                </a:solidFill>
                <a:latin typeface="Consolas" panose="020B0609020204030204" pitchFamily="49" charset="0"/>
              </a:rPr>
              <a:t>"&gt;</a:t>
            </a:r>
            <a:endParaRPr lang="en-US" b="1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47642"/>
            <a:ext cx="8088511" cy="4681537"/>
          </a:xfrm>
        </p:spPr>
        <p:txBody>
          <a:bodyPr/>
          <a:lstStyle/>
          <a:p>
            <a:r>
              <a:rPr lang="en-GB" dirty="0" smtClean="0"/>
              <a:t>ng-repeat : </a:t>
            </a:r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répéter</a:t>
            </a:r>
            <a:r>
              <a:rPr lang="en-GB" dirty="0" smtClean="0"/>
              <a:t> le </a:t>
            </a:r>
            <a:r>
              <a:rPr lang="en-GB" dirty="0" err="1" smtClean="0"/>
              <a:t>contenu</a:t>
            </a:r>
            <a:r>
              <a:rPr lang="en-GB" dirty="0" smtClean="0"/>
              <a:t>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 smtClean="0"/>
              <a:t>balise</a:t>
            </a:r>
            <a:endParaRPr lang="en-GB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NG-Repeat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Les </a:t>
            </a:r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</p:spPr>
        <p:txBody>
          <a:bodyPr/>
          <a:lstStyle/>
          <a:p>
            <a:r>
              <a:rPr lang="en-GB" cap="none" dirty="0"/>
              <a:t>https://</a:t>
            </a:r>
            <a:r>
              <a:rPr lang="en-GB" cap="none" dirty="0" smtClean="0"/>
              <a:t>docs.angularjs.org/api/ng/directive/ngRepeat</a:t>
            </a:r>
            <a:endParaRPr lang="en-GB" cap="non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3" y="3363665"/>
            <a:ext cx="7207087" cy="287223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61257" y="1834084"/>
            <a:ext cx="888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ul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li </a:t>
            </a:r>
            <a:r>
              <a:rPr lang="en-US" b="1" dirty="0">
                <a:solidFill>
                  <a:srgbClr val="7D9029"/>
                </a:solidFill>
                <a:latin typeface="Consolas" panose="020B0609020204030204" pitchFamily="49" charset="0"/>
              </a:rPr>
              <a:t>ng-repeat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A2121"/>
                </a:solidFill>
                <a:latin typeface="Consolas" panose="020B0609020204030204" pitchFamily="49" charset="0"/>
              </a:rPr>
              <a:t>"friend in friends"&gt;</a:t>
            </a:r>
          </a:p>
          <a:p>
            <a:r>
              <a:rPr lang="fr-FR" dirty="0">
                <a:latin typeface="Consolas" panose="020B0609020204030204" pitchFamily="49" charset="0"/>
              </a:rPr>
              <a:t>    [{{$index + 1}}] {{friend.name}} </a:t>
            </a:r>
            <a:r>
              <a:rPr lang="fr-FR" dirty="0" err="1">
                <a:latin typeface="Consolas" panose="020B0609020204030204" pitchFamily="49" charset="0"/>
              </a:rPr>
              <a:t>who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is</a:t>
            </a:r>
            <a:r>
              <a:rPr lang="fr-FR" dirty="0">
                <a:latin typeface="Consolas" panose="020B0609020204030204" pitchFamily="49" charset="0"/>
              </a:rPr>
              <a:t> {{</a:t>
            </a:r>
            <a:r>
              <a:rPr lang="fr-FR" dirty="0" err="1">
                <a:latin typeface="Consolas" panose="020B0609020204030204" pitchFamily="49" charset="0"/>
              </a:rPr>
              <a:t>friend.age</a:t>
            </a:r>
            <a:r>
              <a:rPr lang="fr-FR" dirty="0">
                <a:latin typeface="Consolas" panose="020B0609020204030204" pitchFamily="49" charset="0"/>
              </a:rPr>
              <a:t>}} </a:t>
            </a:r>
            <a:r>
              <a:rPr lang="fr-FR" dirty="0" err="1">
                <a:latin typeface="Consolas" panose="020B0609020204030204" pitchFamily="49" charset="0"/>
              </a:rPr>
              <a:t>years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old</a:t>
            </a:r>
            <a:r>
              <a:rPr lang="fr-FR" dirty="0">
                <a:latin typeface="Consolas" panose="020B0609020204030204" pitchFamily="49" charset="0"/>
              </a:rPr>
              <a:t>.</a:t>
            </a:r>
          </a:p>
          <a:p>
            <a:r>
              <a:rPr lang="fr-FR" dirty="0">
                <a:latin typeface="Consolas" panose="020B0609020204030204" pitchFamily="49" charset="0"/>
              </a:rPr>
              <a:t>  &lt;/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li&gt; </a:t>
            </a:r>
          </a:p>
          <a:p>
            <a:r>
              <a:rPr lang="fr-FR" dirty="0">
                <a:latin typeface="Consolas" panose="020B0609020204030204" pitchFamily="49" charset="0"/>
              </a:rPr>
              <a:t>&lt;/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ul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156</TotalTime>
  <Words>245</Words>
  <Application>Microsoft Office PowerPoint</Application>
  <PresentationFormat>Affichage à l'écran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 JS : Les directives</vt:lpstr>
      <vt:lpstr>Principe et objectif des directives</vt:lpstr>
      <vt:lpstr>Les directives</vt:lpstr>
      <vt:lpstr>NG-CLIcK</vt:lpstr>
      <vt:lpstr>NG-class</vt:lpstr>
      <vt:lpstr>NG-Model</vt:lpstr>
      <vt:lpstr>NG-Repeat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793</cp:revision>
  <cp:lastPrinted>2016-07-06T12:01:12Z</cp:lastPrinted>
  <dcterms:created xsi:type="dcterms:W3CDTF">2015-02-11T13:34:01Z</dcterms:created>
  <dcterms:modified xsi:type="dcterms:W3CDTF">2017-04-08T13:56:31Z</dcterms:modified>
</cp:coreProperties>
</file>