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34" r:id="rId2"/>
    <p:sldId id="575" r:id="rId3"/>
    <p:sldId id="577" r:id="rId4"/>
    <p:sldId id="578" r:id="rId5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02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C744-AF81-4656-ACE1-EBE50D64813A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F64FF61-0A6C-412C-A5A6-965BBF92114F}">
      <dgm:prSet phldrT="[Texte]"/>
      <dgm:spPr/>
      <dgm:t>
        <a:bodyPr/>
        <a:lstStyle/>
        <a:p>
          <a:r>
            <a:rPr lang="fr-FR" dirty="0" smtClean="0"/>
            <a:t>Jour 1</a:t>
          </a:r>
          <a:endParaRPr lang="fr-FR" dirty="0"/>
        </a:p>
      </dgm:t>
    </dgm:pt>
    <dgm:pt modelId="{8138DE9C-1D51-461B-933A-A7E9E12F5F69}" type="parTrans" cxnId="{532710E3-7D3A-4284-A399-15CA9EE20F2D}">
      <dgm:prSet/>
      <dgm:spPr/>
      <dgm:t>
        <a:bodyPr/>
        <a:lstStyle/>
        <a:p>
          <a:endParaRPr lang="fr-FR"/>
        </a:p>
      </dgm:t>
    </dgm:pt>
    <dgm:pt modelId="{567DECE3-3B9C-49EC-9DF5-7F665A2CEF31}" type="sibTrans" cxnId="{532710E3-7D3A-4284-A399-15CA9EE20F2D}">
      <dgm:prSet/>
      <dgm:spPr/>
      <dgm:t>
        <a:bodyPr/>
        <a:lstStyle/>
        <a:p>
          <a:endParaRPr lang="fr-FR"/>
        </a:p>
      </dgm:t>
    </dgm:pt>
    <dgm:pt modelId="{5E99AB21-A707-45C9-B913-E42F04B06B37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8B512453-436D-4842-A2C9-492EBEE422D7}" type="parTrans" cxnId="{00ABD637-DF20-4B37-9FBF-4A5969547C55}">
      <dgm:prSet/>
      <dgm:spPr/>
      <dgm:t>
        <a:bodyPr/>
        <a:lstStyle/>
        <a:p>
          <a:endParaRPr lang="fr-FR"/>
        </a:p>
      </dgm:t>
    </dgm:pt>
    <dgm:pt modelId="{F2AF10D4-7371-4C7E-835B-617F1C931E00}" type="sibTrans" cxnId="{00ABD637-DF20-4B37-9FBF-4A5969547C55}">
      <dgm:prSet/>
      <dgm:spPr/>
      <dgm:t>
        <a:bodyPr/>
        <a:lstStyle/>
        <a:p>
          <a:endParaRPr lang="fr-FR"/>
        </a:p>
      </dgm:t>
    </dgm:pt>
    <dgm:pt modelId="{29F56D7F-C294-4739-B1C9-F380F8EC58E5}">
      <dgm:prSet custT="1"/>
      <dgm:spPr/>
      <dgm:t>
        <a:bodyPr/>
        <a:lstStyle/>
        <a:p>
          <a:r>
            <a:rPr lang="fr-FR" sz="1800" dirty="0" smtClean="0"/>
            <a:t>Welcome</a:t>
          </a:r>
          <a:endParaRPr lang="fr-FR" sz="1800" dirty="0"/>
        </a:p>
      </dgm:t>
    </dgm:pt>
    <dgm:pt modelId="{1EF5A824-DD1A-47C1-B5D1-93C450D8661E}" type="parTrans" cxnId="{F6EC8767-7281-4D8F-A93C-ADA2732E0701}">
      <dgm:prSet/>
      <dgm:spPr/>
      <dgm:t>
        <a:bodyPr/>
        <a:lstStyle/>
        <a:p>
          <a:endParaRPr lang="fr-FR"/>
        </a:p>
      </dgm:t>
    </dgm:pt>
    <dgm:pt modelId="{1A8F02C8-1582-4840-A0F0-0798103D1A28}" type="sibTrans" cxnId="{F6EC8767-7281-4D8F-A93C-ADA2732E0701}">
      <dgm:prSet/>
      <dgm:spPr/>
      <dgm:t>
        <a:bodyPr/>
        <a:lstStyle/>
        <a:p>
          <a:endParaRPr lang="fr-FR"/>
        </a:p>
      </dgm:t>
    </dgm:pt>
    <dgm:pt modelId="{41385FC0-F774-4835-800E-46AB9CA47A12}">
      <dgm:prSet custT="1"/>
      <dgm:spPr/>
      <dgm:t>
        <a:bodyPr/>
        <a:lstStyle/>
        <a:p>
          <a:r>
            <a:rPr lang="fr-FR" sz="1800" dirty="0" smtClean="0"/>
            <a:t>Introduction</a:t>
          </a:r>
          <a:endParaRPr lang="fr-FR" sz="1800" dirty="0"/>
        </a:p>
      </dgm:t>
    </dgm:pt>
    <dgm:pt modelId="{9521B966-830E-4668-9970-FE1CF03947B3}" type="parTrans" cxnId="{CB2AE5B5-A6B0-421C-A1B6-BDDD82F5C6D4}">
      <dgm:prSet/>
      <dgm:spPr/>
      <dgm:t>
        <a:bodyPr/>
        <a:lstStyle/>
        <a:p>
          <a:endParaRPr lang="fr-FR"/>
        </a:p>
      </dgm:t>
    </dgm:pt>
    <dgm:pt modelId="{5D44C092-EBFD-4F8E-9B75-59DC91E505FE}" type="sibTrans" cxnId="{CB2AE5B5-A6B0-421C-A1B6-BDDD82F5C6D4}">
      <dgm:prSet/>
      <dgm:spPr/>
      <dgm:t>
        <a:bodyPr/>
        <a:lstStyle/>
        <a:p>
          <a:endParaRPr lang="fr-FR"/>
        </a:p>
      </dgm:t>
    </dgm:pt>
    <dgm:pt modelId="{31190B30-790B-47E3-BCEE-3E9AF394B10E}">
      <dgm:prSet custT="1"/>
      <dgm:spPr/>
      <dgm:t>
        <a:bodyPr/>
        <a:lstStyle/>
        <a:p>
          <a:r>
            <a:rPr lang="fr-FR" sz="1800" dirty="0" smtClean="0"/>
            <a:t>JS Test</a:t>
          </a:r>
          <a:endParaRPr lang="fr-FR" sz="1800" dirty="0"/>
        </a:p>
      </dgm:t>
    </dgm:pt>
    <dgm:pt modelId="{B3300D65-1C77-468F-A723-D3C0DB79D5C3}" type="parTrans" cxnId="{2A211FAD-B053-435B-B17F-D79C355A8555}">
      <dgm:prSet/>
      <dgm:spPr/>
      <dgm:t>
        <a:bodyPr/>
        <a:lstStyle/>
        <a:p>
          <a:endParaRPr lang="fr-FR"/>
        </a:p>
      </dgm:t>
    </dgm:pt>
    <dgm:pt modelId="{B72921A4-A870-4068-8988-A10B09CAFC26}" type="sibTrans" cxnId="{2A211FAD-B053-435B-B17F-D79C355A8555}">
      <dgm:prSet/>
      <dgm:spPr/>
      <dgm:t>
        <a:bodyPr/>
        <a:lstStyle/>
        <a:p>
          <a:endParaRPr lang="fr-FR"/>
        </a:p>
      </dgm:t>
    </dgm:pt>
    <dgm:pt modelId="{E35678D1-F400-4D1E-AE57-917E6F8516D0}">
      <dgm:prSet custT="1"/>
      <dgm:spPr/>
      <dgm:t>
        <a:bodyPr/>
        <a:lstStyle/>
        <a:p>
          <a:r>
            <a:rPr lang="fr-FR" sz="1800" dirty="0" smtClean="0"/>
            <a:t>First steps</a:t>
          </a:r>
          <a:endParaRPr lang="fr-FR" sz="1800" dirty="0"/>
        </a:p>
      </dgm:t>
    </dgm:pt>
    <dgm:pt modelId="{85A994AC-C9A0-48A1-AEB1-45ADD14FAA1C}" type="parTrans" cxnId="{1FE0E98D-2EC6-4662-A13B-EF360E456833}">
      <dgm:prSet/>
      <dgm:spPr/>
      <dgm:t>
        <a:bodyPr/>
        <a:lstStyle/>
        <a:p>
          <a:endParaRPr lang="fr-FR"/>
        </a:p>
      </dgm:t>
    </dgm:pt>
    <dgm:pt modelId="{26BA4D09-9F81-4AA2-AD28-71C0E0369A11}" type="sibTrans" cxnId="{1FE0E98D-2EC6-4662-A13B-EF360E456833}">
      <dgm:prSet/>
      <dgm:spPr/>
      <dgm:t>
        <a:bodyPr/>
        <a:lstStyle/>
        <a:p>
          <a:endParaRPr lang="fr-FR"/>
        </a:p>
      </dgm:t>
    </dgm:pt>
    <dgm:pt modelId="{69AD3B4A-A585-4663-BBA1-86283E3907A2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EA54551A-E0A5-41E5-BF53-DDC692B2510B}" type="parTrans" cxnId="{9298D11F-61B5-4C12-A086-A16B43C7FEE3}">
      <dgm:prSet/>
      <dgm:spPr/>
      <dgm:t>
        <a:bodyPr/>
        <a:lstStyle/>
        <a:p>
          <a:endParaRPr lang="fr-FR"/>
        </a:p>
      </dgm:t>
    </dgm:pt>
    <dgm:pt modelId="{67268EF2-A13E-4962-BF23-2CF5B1B97D33}" type="sibTrans" cxnId="{9298D11F-61B5-4C12-A086-A16B43C7FEE3}">
      <dgm:prSet/>
      <dgm:spPr/>
      <dgm:t>
        <a:bodyPr/>
        <a:lstStyle/>
        <a:p>
          <a:endParaRPr lang="fr-FR"/>
        </a:p>
      </dgm:t>
    </dgm:pt>
    <dgm:pt modelId="{8DB78084-4FD4-47F3-8FF3-D5117F17D03D}">
      <dgm:prSet custT="1"/>
      <dgm:spPr/>
      <dgm:t>
        <a:bodyPr/>
        <a:lstStyle/>
        <a:p>
          <a:r>
            <a:rPr lang="fr-FR" sz="1800" dirty="0" smtClean="0"/>
            <a:t>Built-in directives</a:t>
          </a:r>
          <a:endParaRPr lang="fr-FR" sz="1800" dirty="0"/>
        </a:p>
      </dgm:t>
    </dgm:pt>
    <dgm:pt modelId="{9C1C0853-BA04-4BCC-8B4A-9C5F938549A9}" type="parTrans" cxnId="{5C089ED5-E643-494A-8E0E-3376A61B1F17}">
      <dgm:prSet/>
      <dgm:spPr/>
      <dgm:t>
        <a:bodyPr/>
        <a:lstStyle/>
        <a:p>
          <a:endParaRPr lang="fr-FR"/>
        </a:p>
      </dgm:t>
    </dgm:pt>
    <dgm:pt modelId="{B22EB5DE-ED3E-4D75-9204-D4A98EFE667E}" type="sibTrans" cxnId="{5C089ED5-E643-494A-8E0E-3376A61B1F17}">
      <dgm:prSet/>
      <dgm:spPr/>
      <dgm:t>
        <a:bodyPr/>
        <a:lstStyle/>
        <a:p>
          <a:endParaRPr lang="fr-FR"/>
        </a:p>
      </dgm:t>
    </dgm:pt>
    <dgm:pt modelId="{4CE08DCA-2882-4F66-8AC9-82519B27AF53}">
      <dgm:prSet custT="1"/>
      <dgm:spPr/>
      <dgm:t>
        <a:bodyPr/>
        <a:lstStyle/>
        <a:p>
          <a:r>
            <a:rPr lang="fr-FR" sz="1800" dirty="0" smtClean="0"/>
            <a:t>Built-in filters</a:t>
          </a:r>
          <a:endParaRPr lang="fr-FR" sz="1800" dirty="0"/>
        </a:p>
      </dgm:t>
    </dgm:pt>
    <dgm:pt modelId="{D31C2DAC-084F-4730-8677-36FE79B3A60C}" type="parTrans" cxnId="{89150FC3-D6BD-48CD-B6F0-2EB91F1F2447}">
      <dgm:prSet/>
      <dgm:spPr/>
      <dgm:t>
        <a:bodyPr/>
        <a:lstStyle/>
        <a:p>
          <a:endParaRPr lang="fr-FR"/>
        </a:p>
      </dgm:t>
    </dgm:pt>
    <dgm:pt modelId="{E8CBD355-EF0A-4D9B-BAAD-721D1A2C6605}" type="sibTrans" cxnId="{89150FC3-D6BD-48CD-B6F0-2EB91F1F2447}">
      <dgm:prSet/>
      <dgm:spPr/>
      <dgm:t>
        <a:bodyPr/>
        <a:lstStyle/>
        <a:p>
          <a:endParaRPr lang="fr-FR"/>
        </a:p>
      </dgm:t>
    </dgm:pt>
    <dgm:pt modelId="{69B4C89A-739B-4EB7-88AA-DD335E573C81}">
      <dgm:prSet custT="1"/>
      <dgm:spPr/>
      <dgm:t>
        <a:bodyPr/>
        <a:lstStyle/>
        <a:p>
          <a:r>
            <a:rPr lang="fr-FR" sz="1800" dirty="0" smtClean="0"/>
            <a:t>Modules</a:t>
          </a:r>
          <a:endParaRPr lang="fr-FR" sz="1800" dirty="0"/>
        </a:p>
      </dgm:t>
    </dgm:pt>
    <dgm:pt modelId="{63FB5A23-AB3C-4C0C-960A-868527E9A421}" type="parTrans" cxnId="{149E6C5E-6E11-4A1D-BB7A-1EB387CB35C3}">
      <dgm:prSet/>
      <dgm:spPr/>
      <dgm:t>
        <a:bodyPr/>
        <a:lstStyle/>
        <a:p>
          <a:endParaRPr lang="fr-FR"/>
        </a:p>
      </dgm:t>
    </dgm:pt>
    <dgm:pt modelId="{D2B33642-C058-475B-BD9E-17F8B6CDF8F3}" type="sibTrans" cxnId="{149E6C5E-6E11-4A1D-BB7A-1EB387CB35C3}">
      <dgm:prSet/>
      <dgm:spPr/>
      <dgm:t>
        <a:bodyPr/>
        <a:lstStyle/>
        <a:p>
          <a:endParaRPr lang="fr-FR"/>
        </a:p>
      </dgm:t>
    </dgm:pt>
    <dgm:pt modelId="{F945D10D-5454-41F6-8B11-AF4FC51582A7}">
      <dgm:prSet/>
      <dgm:spPr/>
      <dgm:t>
        <a:bodyPr/>
        <a:lstStyle/>
        <a:p>
          <a:r>
            <a:rPr lang="fr-FR" dirty="0" smtClean="0"/>
            <a:t>Jour 2</a:t>
          </a:r>
          <a:endParaRPr lang="fr-FR" dirty="0"/>
        </a:p>
      </dgm:t>
    </dgm:pt>
    <dgm:pt modelId="{D18FD687-0357-4407-BF3D-EA4E32A42801}" type="parTrans" cxnId="{CAD1F99D-6070-40A4-B473-A9F18BC93A39}">
      <dgm:prSet/>
      <dgm:spPr/>
      <dgm:t>
        <a:bodyPr/>
        <a:lstStyle/>
        <a:p>
          <a:endParaRPr lang="fr-FR"/>
        </a:p>
      </dgm:t>
    </dgm:pt>
    <dgm:pt modelId="{449BA2E9-94CB-4023-8A63-6AF2F672A397}" type="sibTrans" cxnId="{CAD1F99D-6070-40A4-B473-A9F18BC93A39}">
      <dgm:prSet/>
      <dgm:spPr/>
      <dgm:t>
        <a:bodyPr/>
        <a:lstStyle/>
        <a:p>
          <a:endParaRPr lang="fr-FR"/>
        </a:p>
      </dgm:t>
    </dgm:pt>
    <dgm:pt modelId="{2DAFD685-9A9B-4C15-B59F-8F5533596489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490EF88C-AC16-40FD-A58C-84D5D253DB87}" type="parTrans" cxnId="{FC54ACAA-0D25-4853-A2CB-6E2F54E6954B}">
      <dgm:prSet/>
      <dgm:spPr/>
      <dgm:t>
        <a:bodyPr/>
        <a:lstStyle/>
        <a:p>
          <a:endParaRPr lang="fr-FR"/>
        </a:p>
      </dgm:t>
    </dgm:pt>
    <dgm:pt modelId="{5988DAB6-BC35-425C-83DC-F35EEA869B78}" type="sibTrans" cxnId="{FC54ACAA-0D25-4853-A2CB-6E2F54E6954B}">
      <dgm:prSet/>
      <dgm:spPr/>
      <dgm:t>
        <a:bodyPr/>
        <a:lstStyle/>
        <a:p>
          <a:endParaRPr lang="fr-FR"/>
        </a:p>
      </dgm:t>
    </dgm:pt>
    <dgm:pt modelId="{80739ADA-9339-4DEE-B4E2-79BA4318A52C}">
      <dgm:prSet custT="1"/>
      <dgm:spPr/>
      <dgm:t>
        <a:bodyPr/>
        <a:lstStyle/>
        <a:p>
          <a:r>
            <a:rPr lang="fr-FR" sz="1800" dirty="0" smtClean="0"/>
            <a:t>Forms &amp; validation</a:t>
          </a:r>
          <a:endParaRPr lang="fr-FR" sz="1800" dirty="0"/>
        </a:p>
      </dgm:t>
    </dgm:pt>
    <dgm:pt modelId="{202A418C-4192-400D-B6E2-CA32C4005F38}" type="parTrans" cxnId="{9DEFC059-06A7-4C5C-B413-132DCF9068F5}">
      <dgm:prSet/>
      <dgm:spPr/>
      <dgm:t>
        <a:bodyPr/>
        <a:lstStyle/>
        <a:p>
          <a:endParaRPr lang="fr-FR"/>
        </a:p>
      </dgm:t>
    </dgm:pt>
    <dgm:pt modelId="{1048F745-2798-4597-A8CE-00DDDCB7DD58}" type="sibTrans" cxnId="{9DEFC059-06A7-4C5C-B413-132DCF9068F5}">
      <dgm:prSet/>
      <dgm:spPr/>
      <dgm:t>
        <a:bodyPr/>
        <a:lstStyle/>
        <a:p>
          <a:endParaRPr lang="fr-FR"/>
        </a:p>
      </dgm:t>
    </dgm:pt>
    <dgm:pt modelId="{298D06B6-5F00-455F-9710-54AB2945662F}">
      <dgm:prSet custT="1"/>
      <dgm:spPr/>
      <dgm:t>
        <a:bodyPr/>
        <a:lstStyle/>
        <a:p>
          <a:r>
            <a:rPr lang="fr-FR" sz="1800" dirty="0" smtClean="0"/>
            <a:t>i18n</a:t>
          </a:r>
          <a:endParaRPr lang="fr-FR" sz="1800" dirty="0"/>
        </a:p>
      </dgm:t>
    </dgm:pt>
    <dgm:pt modelId="{6E1B8BC8-8928-4842-9A44-AD72FAAA3CA3}" type="parTrans" cxnId="{82DD6ED0-EC36-4E12-AEEC-DF0356907169}">
      <dgm:prSet/>
      <dgm:spPr/>
      <dgm:t>
        <a:bodyPr/>
        <a:lstStyle/>
        <a:p>
          <a:endParaRPr lang="fr-FR"/>
        </a:p>
      </dgm:t>
    </dgm:pt>
    <dgm:pt modelId="{71EF37E4-7BB8-48C6-BEE1-88513F446F4C}" type="sibTrans" cxnId="{82DD6ED0-EC36-4E12-AEEC-DF0356907169}">
      <dgm:prSet/>
      <dgm:spPr/>
      <dgm:t>
        <a:bodyPr/>
        <a:lstStyle/>
        <a:p>
          <a:endParaRPr lang="fr-FR"/>
        </a:p>
      </dgm:t>
    </dgm:pt>
    <dgm:pt modelId="{D2A466B7-E51B-4378-B99A-08A32BC363C5}">
      <dgm:prSet custT="1"/>
      <dgm:spPr/>
      <dgm:t>
        <a:bodyPr/>
        <a:lstStyle/>
        <a:p>
          <a:r>
            <a:rPr lang="fr-FR" sz="1800" dirty="0" smtClean="0"/>
            <a:t>Routing</a:t>
          </a:r>
          <a:endParaRPr lang="fr-FR" sz="1800" dirty="0"/>
        </a:p>
      </dgm:t>
    </dgm:pt>
    <dgm:pt modelId="{99279ED0-0115-43D7-ADFA-9A48DA150BF2}" type="parTrans" cxnId="{BE708284-2E80-45E2-BA8C-C07D4E80354A}">
      <dgm:prSet/>
      <dgm:spPr/>
      <dgm:t>
        <a:bodyPr/>
        <a:lstStyle/>
        <a:p>
          <a:endParaRPr lang="fr-FR"/>
        </a:p>
      </dgm:t>
    </dgm:pt>
    <dgm:pt modelId="{E9A69787-FA8C-441A-B1F9-7D2A0DD9D720}" type="sibTrans" cxnId="{BE708284-2E80-45E2-BA8C-C07D4E80354A}">
      <dgm:prSet/>
      <dgm:spPr/>
      <dgm:t>
        <a:bodyPr/>
        <a:lstStyle/>
        <a:p>
          <a:endParaRPr lang="fr-FR"/>
        </a:p>
      </dgm:t>
    </dgm:pt>
    <dgm:pt modelId="{81432F9D-80A6-469A-99D6-E71B2F7379B4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CF1CBBEC-C21C-4DDF-98C0-38FEF32D9345}" type="parTrans" cxnId="{86942313-A4A5-427A-B869-AD23A6E0941D}">
      <dgm:prSet/>
      <dgm:spPr/>
      <dgm:t>
        <a:bodyPr/>
        <a:lstStyle/>
        <a:p>
          <a:endParaRPr lang="fr-FR"/>
        </a:p>
      </dgm:t>
    </dgm:pt>
    <dgm:pt modelId="{4084EA19-EE25-443D-BBAE-9D6264E53529}" type="sibTrans" cxnId="{86942313-A4A5-427A-B869-AD23A6E0941D}">
      <dgm:prSet/>
      <dgm:spPr/>
      <dgm:t>
        <a:bodyPr/>
        <a:lstStyle/>
        <a:p>
          <a:endParaRPr lang="fr-FR"/>
        </a:p>
      </dgm:t>
    </dgm:pt>
    <dgm:pt modelId="{664BC886-B290-4A61-A328-0A26E4E92226}">
      <dgm:prSet custT="1"/>
      <dgm:spPr/>
      <dgm:t>
        <a:bodyPr/>
        <a:lstStyle/>
        <a:p>
          <a:r>
            <a:rPr lang="fr-FR" sz="1800" dirty="0" smtClean="0"/>
            <a:t>$q</a:t>
          </a:r>
          <a:endParaRPr lang="fr-FR" sz="1800" dirty="0"/>
        </a:p>
      </dgm:t>
    </dgm:pt>
    <dgm:pt modelId="{184D51F8-6B82-4834-BDAF-597F683D0E60}" type="parTrans" cxnId="{0BF9F531-3931-4D7D-B454-54B25DA7B176}">
      <dgm:prSet/>
      <dgm:spPr/>
      <dgm:t>
        <a:bodyPr/>
        <a:lstStyle/>
        <a:p>
          <a:endParaRPr lang="fr-FR"/>
        </a:p>
      </dgm:t>
    </dgm:pt>
    <dgm:pt modelId="{DB1CBCA1-78F2-48B3-9B4A-1A6250432647}" type="sibTrans" cxnId="{0BF9F531-3931-4D7D-B454-54B25DA7B176}">
      <dgm:prSet/>
      <dgm:spPr/>
      <dgm:t>
        <a:bodyPr/>
        <a:lstStyle/>
        <a:p>
          <a:endParaRPr lang="fr-FR"/>
        </a:p>
      </dgm:t>
    </dgm:pt>
    <dgm:pt modelId="{ABE73463-E072-4BDF-9E52-4D4DEEBB3C66}">
      <dgm:prSet custT="1"/>
      <dgm:spPr/>
      <dgm:t>
        <a:bodyPr/>
        <a:lstStyle/>
        <a:p>
          <a:r>
            <a:rPr lang="fr-FR" sz="1800" dirty="0" smtClean="0"/>
            <a:t>$http</a:t>
          </a:r>
          <a:endParaRPr lang="fr-FR" sz="1800" dirty="0"/>
        </a:p>
      </dgm:t>
    </dgm:pt>
    <dgm:pt modelId="{AF31A4A8-E410-4F5F-ADC0-20FCFF89084B}" type="parTrans" cxnId="{BD42A458-DA97-40EB-9DA6-209956F7D2DE}">
      <dgm:prSet/>
      <dgm:spPr/>
      <dgm:t>
        <a:bodyPr/>
        <a:lstStyle/>
        <a:p>
          <a:endParaRPr lang="fr-FR"/>
        </a:p>
      </dgm:t>
    </dgm:pt>
    <dgm:pt modelId="{3EAA28B5-2ACD-4DE9-B4E8-729171B28DEC}" type="sibTrans" cxnId="{BD42A458-DA97-40EB-9DA6-209956F7D2DE}">
      <dgm:prSet/>
      <dgm:spPr/>
      <dgm:t>
        <a:bodyPr/>
        <a:lstStyle/>
        <a:p>
          <a:endParaRPr lang="fr-FR"/>
        </a:p>
      </dgm:t>
    </dgm:pt>
    <dgm:pt modelId="{FB4B31F5-EE56-42CD-A3DE-AA0E3C88E07D}">
      <dgm:prSet custT="1"/>
      <dgm:spPr/>
      <dgm:t>
        <a:bodyPr/>
        <a:lstStyle/>
        <a:p>
          <a:r>
            <a:rPr lang="fr-FR" sz="1800" dirty="0" smtClean="0"/>
            <a:t>$resources</a:t>
          </a:r>
          <a:endParaRPr lang="fr-FR" sz="1800" dirty="0"/>
        </a:p>
      </dgm:t>
    </dgm:pt>
    <dgm:pt modelId="{A338F487-C43C-4C1D-8E48-61F4063B20F0}" type="parTrans" cxnId="{E7783DBB-54C2-4A5C-91F9-5FB9A5BE49D8}">
      <dgm:prSet/>
      <dgm:spPr/>
      <dgm:t>
        <a:bodyPr/>
        <a:lstStyle/>
        <a:p>
          <a:endParaRPr lang="fr-FR"/>
        </a:p>
      </dgm:t>
    </dgm:pt>
    <dgm:pt modelId="{EA7D2745-15D0-4985-994D-1833749FEB16}" type="sibTrans" cxnId="{E7783DBB-54C2-4A5C-91F9-5FB9A5BE49D8}">
      <dgm:prSet/>
      <dgm:spPr/>
      <dgm:t>
        <a:bodyPr/>
        <a:lstStyle/>
        <a:p>
          <a:endParaRPr lang="fr-FR"/>
        </a:p>
      </dgm:t>
    </dgm:pt>
    <dgm:pt modelId="{69CF0446-1ADD-48A6-AE6C-146C5D86BA1C}">
      <dgm:prSet/>
      <dgm:spPr/>
      <dgm:t>
        <a:bodyPr/>
        <a:lstStyle/>
        <a:p>
          <a:r>
            <a:rPr lang="fr-FR" dirty="0" smtClean="0"/>
            <a:t>Jour 3</a:t>
          </a:r>
          <a:endParaRPr lang="fr-FR" dirty="0"/>
        </a:p>
      </dgm:t>
    </dgm:pt>
    <dgm:pt modelId="{16D4635B-A984-4025-A29E-1FCF366C2C85}" type="parTrans" cxnId="{D877D58C-98CE-474D-A754-A23C68B25828}">
      <dgm:prSet/>
      <dgm:spPr/>
      <dgm:t>
        <a:bodyPr/>
        <a:lstStyle/>
        <a:p>
          <a:endParaRPr lang="fr-FR"/>
        </a:p>
      </dgm:t>
    </dgm:pt>
    <dgm:pt modelId="{47A4E271-EBF0-433D-AFE3-C20DC48BE761}" type="sibTrans" cxnId="{D877D58C-98CE-474D-A754-A23C68B25828}">
      <dgm:prSet/>
      <dgm:spPr/>
      <dgm:t>
        <a:bodyPr/>
        <a:lstStyle/>
        <a:p>
          <a:endParaRPr lang="fr-FR"/>
        </a:p>
      </dgm:t>
    </dgm:pt>
    <dgm:pt modelId="{1A6466BD-C50D-4C19-B02E-470AFDDC1450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3928053A-8A92-4FE2-9F8C-4F8C1E284BA9}" type="parTrans" cxnId="{E6A1C978-DDE6-4AEB-BB30-3D7A58A56F13}">
      <dgm:prSet/>
      <dgm:spPr/>
      <dgm:t>
        <a:bodyPr/>
        <a:lstStyle/>
        <a:p>
          <a:endParaRPr lang="fr-FR"/>
        </a:p>
      </dgm:t>
    </dgm:pt>
    <dgm:pt modelId="{FA60EC4B-9817-4F0A-9A0F-1324A3419B38}" type="sibTrans" cxnId="{E6A1C978-DDE6-4AEB-BB30-3D7A58A56F13}">
      <dgm:prSet/>
      <dgm:spPr/>
      <dgm:t>
        <a:bodyPr/>
        <a:lstStyle/>
        <a:p>
          <a:endParaRPr lang="fr-FR"/>
        </a:p>
      </dgm:t>
    </dgm:pt>
    <dgm:pt modelId="{726E2297-297A-44C3-B498-E8CD6CB27078}">
      <dgm:prSet custT="1"/>
      <dgm:spPr/>
      <dgm:t>
        <a:bodyPr/>
        <a:lstStyle/>
        <a:p>
          <a:r>
            <a:rPr lang="fr-FR" sz="1800" dirty="0" smtClean="0"/>
            <a:t>Custom directives</a:t>
          </a:r>
          <a:endParaRPr lang="fr-FR" sz="1800" dirty="0"/>
        </a:p>
      </dgm:t>
    </dgm:pt>
    <dgm:pt modelId="{CD111CD3-ED44-4FDF-9641-E139DD9F8AAB}" type="parTrans" cxnId="{1CDD127A-9415-4684-893C-14B8F25F0149}">
      <dgm:prSet/>
      <dgm:spPr/>
      <dgm:t>
        <a:bodyPr/>
        <a:lstStyle/>
        <a:p>
          <a:endParaRPr lang="fr-FR"/>
        </a:p>
      </dgm:t>
    </dgm:pt>
    <dgm:pt modelId="{9870E016-4586-483A-86EB-3427FD12F634}" type="sibTrans" cxnId="{1CDD127A-9415-4684-893C-14B8F25F0149}">
      <dgm:prSet/>
      <dgm:spPr/>
      <dgm:t>
        <a:bodyPr/>
        <a:lstStyle/>
        <a:p>
          <a:endParaRPr lang="fr-FR"/>
        </a:p>
      </dgm:t>
    </dgm:pt>
    <dgm:pt modelId="{7FA126A8-DC51-499D-9682-4D11A4D6D145}">
      <dgm:prSet custT="1"/>
      <dgm:spPr/>
      <dgm:t>
        <a:bodyPr/>
        <a:lstStyle/>
        <a:p>
          <a:r>
            <a:rPr lang="fr-FR" sz="1800" dirty="0" smtClean="0"/>
            <a:t>Custom components</a:t>
          </a:r>
          <a:endParaRPr lang="fr-FR" sz="1800" dirty="0"/>
        </a:p>
      </dgm:t>
    </dgm:pt>
    <dgm:pt modelId="{203948B3-AED3-411D-9D62-EBB459365D00}" type="parTrans" cxnId="{C8E8140D-55DD-4167-8B80-1507D91E0222}">
      <dgm:prSet/>
      <dgm:spPr/>
      <dgm:t>
        <a:bodyPr/>
        <a:lstStyle/>
        <a:p>
          <a:endParaRPr lang="fr-FR"/>
        </a:p>
      </dgm:t>
    </dgm:pt>
    <dgm:pt modelId="{16339C19-76F1-4E82-B818-D491537633DC}" type="sibTrans" cxnId="{C8E8140D-55DD-4167-8B80-1507D91E0222}">
      <dgm:prSet/>
      <dgm:spPr/>
      <dgm:t>
        <a:bodyPr/>
        <a:lstStyle/>
        <a:p>
          <a:endParaRPr lang="fr-FR"/>
        </a:p>
      </dgm:t>
    </dgm:pt>
    <dgm:pt modelId="{3C69143A-7A78-4BE4-BD9B-8064330C466D}">
      <dgm:prSet custT="1"/>
      <dgm:spPr/>
      <dgm:t>
        <a:bodyPr/>
        <a:lstStyle/>
        <a:p>
          <a:r>
            <a:rPr lang="fr-FR" sz="1800" dirty="0" smtClean="0"/>
            <a:t>Custom services</a:t>
          </a:r>
          <a:endParaRPr lang="fr-FR" sz="1800" dirty="0"/>
        </a:p>
      </dgm:t>
    </dgm:pt>
    <dgm:pt modelId="{4ECE287B-DA6B-4A4F-A1EB-F5205E6FD1F7}" type="parTrans" cxnId="{A65BCC24-3F3F-45FD-9CAC-4070DA89383D}">
      <dgm:prSet/>
      <dgm:spPr/>
      <dgm:t>
        <a:bodyPr/>
        <a:lstStyle/>
        <a:p>
          <a:endParaRPr lang="fr-FR"/>
        </a:p>
      </dgm:t>
    </dgm:pt>
    <dgm:pt modelId="{17EA6509-6AF9-4579-A694-E4A6EB43DA26}" type="sibTrans" cxnId="{A65BCC24-3F3F-45FD-9CAC-4070DA89383D}">
      <dgm:prSet/>
      <dgm:spPr/>
      <dgm:t>
        <a:bodyPr/>
        <a:lstStyle/>
        <a:p>
          <a:endParaRPr lang="fr-FR"/>
        </a:p>
      </dgm:t>
    </dgm:pt>
    <dgm:pt modelId="{871A7859-C30B-4B4D-B645-24C3E9031DB7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B8061ABA-C226-4EC9-BEF3-510F5B0A8CF8}" type="parTrans" cxnId="{C6693C9E-DD66-4172-A364-8B68ABA8BEC7}">
      <dgm:prSet/>
      <dgm:spPr/>
      <dgm:t>
        <a:bodyPr/>
        <a:lstStyle/>
        <a:p>
          <a:endParaRPr lang="fr-FR"/>
        </a:p>
      </dgm:t>
    </dgm:pt>
    <dgm:pt modelId="{B486601B-5337-4AB9-B8CB-725CB78E2311}" type="sibTrans" cxnId="{C6693C9E-DD66-4172-A364-8B68ABA8BEC7}">
      <dgm:prSet/>
      <dgm:spPr/>
      <dgm:t>
        <a:bodyPr/>
        <a:lstStyle/>
        <a:p>
          <a:endParaRPr lang="fr-FR"/>
        </a:p>
      </dgm:t>
    </dgm:pt>
    <dgm:pt modelId="{C6ACDFD9-0989-42E3-97D3-3919415126BD}">
      <dgm:prSet custT="1"/>
      <dgm:spPr/>
      <dgm:t>
        <a:bodyPr/>
        <a:lstStyle/>
        <a:p>
          <a:r>
            <a:rPr lang="fr-FR" sz="1800" dirty="0" err="1" smtClean="0"/>
            <a:t>yo</a:t>
          </a:r>
          <a:endParaRPr lang="fr-FR" sz="1800" dirty="0"/>
        </a:p>
      </dgm:t>
    </dgm:pt>
    <dgm:pt modelId="{1D1B1FE8-9A12-4AA5-8E71-0A665193769F}" type="parTrans" cxnId="{3E9D632C-A15E-43BA-9ED5-8A6F8950090B}">
      <dgm:prSet/>
      <dgm:spPr/>
      <dgm:t>
        <a:bodyPr/>
        <a:lstStyle/>
        <a:p>
          <a:endParaRPr lang="fr-FR"/>
        </a:p>
      </dgm:t>
    </dgm:pt>
    <dgm:pt modelId="{2C9071A0-D337-4355-8C06-1392FD884BCB}" type="sibTrans" cxnId="{3E9D632C-A15E-43BA-9ED5-8A6F8950090B}">
      <dgm:prSet/>
      <dgm:spPr/>
      <dgm:t>
        <a:bodyPr/>
        <a:lstStyle/>
        <a:p>
          <a:endParaRPr lang="fr-FR"/>
        </a:p>
      </dgm:t>
    </dgm:pt>
    <dgm:pt modelId="{B201BF22-5AA1-4A68-B3AE-0D941CAF681A}">
      <dgm:prSet custT="1"/>
      <dgm:spPr/>
      <dgm:t>
        <a:bodyPr/>
        <a:lstStyle/>
        <a:p>
          <a:endParaRPr lang="fr-FR" sz="1800" dirty="0"/>
        </a:p>
      </dgm:t>
    </dgm:pt>
    <dgm:pt modelId="{6FCBA5BB-1973-4DDA-9E17-EB3E5717B2A0}" type="parTrans" cxnId="{2C78497C-6A89-441F-B5A9-1A03C85509B7}">
      <dgm:prSet/>
      <dgm:spPr/>
      <dgm:t>
        <a:bodyPr/>
        <a:lstStyle/>
        <a:p>
          <a:endParaRPr lang="fr-FR"/>
        </a:p>
      </dgm:t>
    </dgm:pt>
    <dgm:pt modelId="{D8F9911E-CCB9-4B9A-8A99-B0AA55F0C401}" type="sibTrans" cxnId="{2C78497C-6A89-441F-B5A9-1A03C85509B7}">
      <dgm:prSet/>
      <dgm:spPr/>
      <dgm:t>
        <a:bodyPr/>
        <a:lstStyle/>
        <a:p>
          <a:endParaRPr lang="fr-FR"/>
        </a:p>
      </dgm:t>
    </dgm:pt>
    <dgm:pt modelId="{0DE4C97B-9B7F-41F0-B49F-52EF2948C6F4}">
      <dgm:prSet custT="1"/>
      <dgm:spPr/>
      <dgm:t>
        <a:bodyPr/>
        <a:lstStyle/>
        <a:p>
          <a:r>
            <a:rPr lang="fr-FR" sz="1800" dirty="0" smtClean="0"/>
            <a:t>The future of </a:t>
          </a:r>
          <a:r>
            <a:rPr lang="fr-FR" sz="1800" dirty="0" err="1" smtClean="0"/>
            <a:t>angular</a:t>
          </a:r>
          <a:endParaRPr lang="fr-FR" sz="1800" dirty="0"/>
        </a:p>
      </dgm:t>
    </dgm:pt>
    <dgm:pt modelId="{7F01608A-0DC0-4389-883A-EBA555375004}" type="parTrans" cxnId="{0E0B8523-1413-4FF5-9C5A-21520E590F48}">
      <dgm:prSet/>
      <dgm:spPr/>
      <dgm:t>
        <a:bodyPr/>
        <a:lstStyle/>
        <a:p>
          <a:endParaRPr lang="fr-FR"/>
        </a:p>
      </dgm:t>
    </dgm:pt>
    <dgm:pt modelId="{DBDDB3C1-A9BF-45F9-94A9-6B94F7F246A6}" type="sibTrans" cxnId="{0E0B8523-1413-4FF5-9C5A-21520E590F48}">
      <dgm:prSet/>
      <dgm:spPr/>
      <dgm:t>
        <a:bodyPr/>
        <a:lstStyle/>
        <a:p>
          <a:endParaRPr lang="fr-FR"/>
        </a:p>
      </dgm:t>
    </dgm:pt>
    <dgm:pt modelId="{40E637D8-E57F-4A01-A219-CE4A03DDB958}">
      <dgm:prSet custT="1"/>
      <dgm:spPr/>
      <dgm:t>
        <a:bodyPr/>
        <a:lstStyle/>
        <a:p>
          <a:r>
            <a:rPr lang="fr-FR" sz="1800" dirty="0" err="1" smtClean="0"/>
            <a:t>bower</a:t>
          </a:r>
          <a:r>
            <a:rPr lang="fr-FR" sz="1800" dirty="0" smtClean="0"/>
            <a:t> &amp; </a:t>
          </a:r>
          <a:r>
            <a:rPr lang="fr-FR" sz="1800" dirty="0" err="1" smtClean="0"/>
            <a:t>npm</a:t>
          </a:r>
          <a:endParaRPr lang="fr-FR" sz="1800" dirty="0"/>
        </a:p>
      </dgm:t>
    </dgm:pt>
    <dgm:pt modelId="{472CCC19-6376-430E-AF43-8153EBF1BDD9}" type="parTrans" cxnId="{CFEA82CF-8F34-4AA5-AE9D-8F641333559C}">
      <dgm:prSet/>
      <dgm:spPr/>
      <dgm:t>
        <a:bodyPr/>
        <a:lstStyle/>
        <a:p>
          <a:endParaRPr lang="fr-FR"/>
        </a:p>
      </dgm:t>
    </dgm:pt>
    <dgm:pt modelId="{AD92DC9B-7C9A-4C5D-887A-CDD56B1C37C3}" type="sibTrans" cxnId="{CFEA82CF-8F34-4AA5-AE9D-8F641333559C}">
      <dgm:prSet/>
      <dgm:spPr/>
      <dgm:t>
        <a:bodyPr/>
        <a:lstStyle/>
        <a:p>
          <a:endParaRPr lang="fr-FR"/>
        </a:p>
      </dgm:t>
    </dgm:pt>
    <dgm:pt modelId="{A1EF9DA4-6CE5-44B7-9EC8-090A36441BC8}">
      <dgm:prSet custT="1"/>
      <dgm:spPr/>
      <dgm:t>
        <a:bodyPr/>
        <a:lstStyle/>
        <a:p>
          <a:r>
            <a:rPr lang="fr-FR" sz="1800" dirty="0" err="1" smtClean="0"/>
            <a:t>gulp</a:t>
          </a:r>
          <a:endParaRPr lang="fr-FR" sz="1800" dirty="0"/>
        </a:p>
      </dgm:t>
    </dgm:pt>
    <dgm:pt modelId="{C405291C-59EB-4BA3-95AA-7613FE3F8AFA}" type="parTrans" cxnId="{0F6E2AB3-94F3-4AAF-8A74-3849F6D30664}">
      <dgm:prSet/>
      <dgm:spPr/>
      <dgm:t>
        <a:bodyPr/>
        <a:lstStyle/>
        <a:p>
          <a:endParaRPr lang="fr-FR"/>
        </a:p>
      </dgm:t>
    </dgm:pt>
    <dgm:pt modelId="{8810849D-274B-42F6-B3DE-7AECA4190F64}" type="sibTrans" cxnId="{0F6E2AB3-94F3-4AAF-8A74-3849F6D30664}">
      <dgm:prSet/>
      <dgm:spPr/>
      <dgm:t>
        <a:bodyPr/>
        <a:lstStyle/>
        <a:p>
          <a:endParaRPr lang="fr-FR"/>
        </a:p>
      </dgm:t>
    </dgm:pt>
    <dgm:pt modelId="{1B4ED638-3729-4ED8-94F3-ACB0D41A5F9C}">
      <dgm:prSet custT="1"/>
      <dgm:spPr/>
      <dgm:t>
        <a:bodyPr/>
        <a:lstStyle/>
        <a:p>
          <a:endParaRPr lang="fr-FR" sz="1800" dirty="0"/>
        </a:p>
      </dgm:t>
    </dgm:pt>
    <dgm:pt modelId="{5A2EA629-54F2-466C-ABA7-9A04B34EE55A}" type="parTrans" cxnId="{137FCA95-3640-4B5C-A044-3E4D2E3CA963}">
      <dgm:prSet/>
      <dgm:spPr/>
      <dgm:t>
        <a:bodyPr/>
        <a:lstStyle/>
        <a:p>
          <a:endParaRPr lang="fr-FR"/>
        </a:p>
      </dgm:t>
    </dgm:pt>
    <dgm:pt modelId="{103B9450-5BC6-4CCE-8F59-9BA6BBB547D1}" type="sibTrans" cxnId="{137FCA95-3640-4B5C-A044-3E4D2E3CA963}">
      <dgm:prSet/>
      <dgm:spPr/>
      <dgm:t>
        <a:bodyPr/>
        <a:lstStyle/>
        <a:p>
          <a:endParaRPr lang="fr-FR"/>
        </a:p>
      </dgm:t>
    </dgm:pt>
    <dgm:pt modelId="{270B64D9-A18C-4CA9-AE8C-C99E9450D7BC}" type="pres">
      <dgm:prSet presAssocID="{08AFC744-AF81-4656-ACE1-EBE50D6481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5B9ABDE-E645-4174-9AA6-5F05872E4F11}" type="pres">
      <dgm:prSet presAssocID="{CF64FF61-0A6C-412C-A5A6-965BBF92114F}" presName="compositeNode" presStyleCnt="0">
        <dgm:presLayoutVars>
          <dgm:bulletEnabled val="1"/>
        </dgm:presLayoutVars>
      </dgm:prSet>
      <dgm:spPr/>
    </dgm:pt>
    <dgm:pt modelId="{857247AC-D092-40E2-A3AB-F5BBA7724E0D}" type="pres">
      <dgm:prSet presAssocID="{CF64FF61-0A6C-412C-A5A6-965BBF92114F}" presName="bgRect" presStyleLbl="node1" presStyleIdx="0" presStyleCnt="3" custScaleY="112651"/>
      <dgm:spPr/>
      <dgm:t>
        <a:bodyPr/>
        <a:lstStyle/>
        <a:p>
          <a:endParaRPr lang="fr-FR"/>
        </a:p>
      </dgm:t>
    </dgm:pt>
    <dgm:pt modelId="{584C3341-5397-4F6B-A20F-021A7F889EFE}" type="pres">
      <dgm:prSet presAssocID="{CF64FF61-0A6C-412C-A5A6-965BBF92114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844F4-3BE3-462E-99A9-6EE0F8864971}" type="pres">
      <dgm:prSet presAssocID="{CF64FF61-0A6C-412C-A5A6-965BBF92114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921A4C-AE6D-49E5-AA0A-99DE0BCC29D8}" type="pres">
      <dgm:prSet presAssocID="{567DECE3-3B9C-49EC-9DF5-7F665A2CEF31}" presName="hSp" presStyleCnt="0"/>
      <dgm:spPr/>
    </dgm:pt>
    <dgm:pt modelId="{A09E5104-5B29-4685-B067-F00CB0285E8D}" type="pres">
      <dgm:prSet presAssocID="{567DECE3-3B9C-49EC-9DF5-7F665A2CEF31}" presName="vProcSp" presStyleCnt="0"/>
      <dgm:spPr/>
    </dgm:pt>
    <dgm:pt modelId="{D1A4853C-0571-42D4-94BD-CDDFA1E95EB9}" type="pres">
      <dgm:prSet presAssocID="{567DECE3-3B9C-49EC-9DF5-7F665A2CEF31}" presName="vSp1" presStyleCnt="0"/>
      <dgm:spPr/>
    </dgm:pt>
    <dgm:pt modelId="{FED10ADD-F7BA-437C-99DD-F19483D2D69C}" type="pres">
      <dgm:prSet presAssocID="{567DECE3-3B9C-49EC-9DF5-7F665A2CEF31}" presName="simulatedConn" presStyleLbl="solidFgAcc1" presStyleIdx="0" presStyleCnt="2"/>
      <dgm:spPr/>
    </dgm:pt>
    <dgm:pt modelId="{EA6D79A7-2DA8-46B9-A67C-1E684397C3FF}" type="pres">
      <dgm:prSet presAssocID="{567DECE3-3B9C-49EC-9DF5-7F665A2CEF31}" presName="vSp2" presStyleCnt="0"/>
      <dgm:spPr/>
    </dgm:pt>
    <dgm:pt modelId="{AFC6A437-C973-4B0C-88D0-74C068403D8B}" type="pres">
      <dgm:prSet presAssocID="{567DECE3-3B9C-49EC-9DF5-7F665A2CEF31}" presName="sibTrans" presStyleCnt="0"/>
      <dgm:spPr/>
    </dgm:pt>
    <dgm:pt modelId="{F576C29D-0F74-44CB-BBEC-7E3E19C98B46}" type="pres">
      <dgm:prSet presAssocID="{F945D10D-5454-41F6-8B11-AF4FC51582A7}" presName="compositeNode" presStyleCnt="0">
        <dgm:presLayoutVars>
          <dgm:bulletEnabled val="1"/>
        </dgm:presLayoutVars>
      </dgm:prSet>
      <dgm:spPr/>
    </dgm:pt>
    <dgm:pt modelId="{5E4B6B61-EF3E-45F1-90B8-BD51C782E4DD}" type="pres">
      <dgm:prSet presAssocID="{F945D10D-5454-41F6-8B11-AF4FC51582A7}" presName="bgRect" presStyleLbl="node1" presStyleIdx="1" presStyleCnt="3" custScaleY="112651" custLinFactNeighborX="1354" custLinFactNeighborY="-1129"/>
      <dgm:spPr/>
      <dgm:t>
        <a:bodyPr/>
        <a:lstStyle/>
        <a:p>
          <a:endParaRPr lang="fr-FR"/>
        </a:p>
      </dgm:t>
    </dgm:pt>
    <dgm:pt modelId="{48DBAC79-AF4D-4077-9B40-9538EDB848B3}" type="pres">
      <dgm:prSet presAssocID="{F945D10D-5454-41F6-8B11-AF4FC51582A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F9A2B-848F-4708-BDF4-FF668D68657C}" type="pres">
      <dgm:prSet presAssocID="{F945D10D-5454-41F6-8B11-AF4FC51582A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49D5F3-8B66-4BD0-A826-AFC65A45CEF0}" type="pres">
      <dgm:prSet presAssocID="{449BA2E9-94CB-4023-8A63-6AF2F672A397}" presName="hSp" presStyleCnt="0"/>
      <dgm:spPr/>
    </dgm:pt>
    <dgm:pt modelId="{BF9E62B3-51A2-4A2C-8777-5CE491414E17}" type="pres">
      <dgm:prSet presAssocID="{449BA2E9-94CB-4023-8A63-6AF2F672A397}" presName="vProcSp" presStyleCnt="0"/>
      <dgm:spPr/>
    </dgm:pt>
    <dgm:pt modelId="{6EABA149-B35F-436F-A34B-5D33D8970449}" type="pres">
      <dgm:prSet presAssocID="{449BA2E9-94CB-4023-8A63-6AF2F672A397}" presName="vSp1" presStyleCnt="0"/>
      <dgm:spPr/>
    </dgm:pt>
    <dgm:pt modelId="{6360F55A-B7BD-4501-9652-C032A417E16A}" type="pres">
      <dgm:prSet presAssocID="{449BA2E9-94CB-4023-8A63-6AF2F672A397}" presName="simulatedConn" presStyleLbl="solidFgAcc1" presStyleIdx="1" presStyleCnt="2"/>
      <dgm:spPr/>
    </dgm:pt>
    <dgm:pt modelId="{85DD0003-FB2C-4D3B-92BA-4782FD3110C5}" type="pres">
      <dgm:prSet presAssocID="{449BA2E9-94CB-4023-8A63-6AF2F672A397}" presName="vSp2" presStyleCnt="0"/>
      <dgm:spPr/>
    </dgm:pt>
    <dgm:pt modelId="{CB94F5A8-536C-4F34-A348-A9E240440535}" type="pres">
      <dgm:prSet presAssocID="{449BA2E9-94CB-4023-8A63-6AF2F672A397}" presName="sibTrans" presStyleCnt="0"/>
      <dgm:spPr/>
    </dgm:pt>
    <dgm:pt modelId="{0CE7EF96-EFEF-4FAA-8545-CC6A002F9A48}" type="pres">
      <dgm:prSet presAssocID="{69CF0446-1ADD-48A6-AE6C-146C5D86BA1C}" presName="compositeNode" presStyleCnt="0">
        <dgm:presLayoutVars>
          <dgm:bulletEnabled val="1"/>
        </dgm:presLayoutVars>
      </dgm:prSet>
      <dgm:spPr/>
    </dgm:pt>
    <dgm:pt modelId="{CC06B582-6E9B-4438-AF1E-A88E8A5F1329}" type="pres">
      <dgm:prSet presAssocID="{69CF0446-1ADD-48A6-AE6C-146C5D86BA1C}" presName="bgRect" presStyleLbl="node1" presStyleIdx="2" presStyleCnt="3" custScaleY="112651"/>
      <dgm:spPr/>
      <dgm:t>
        <a:bodyPr/>
        <a:lstStyle/>
        <a:p>
          <a:endParaRPr lang="fr-FR"/>
        </a:p>
      </dgm:t>
    </dgm:pt>
    <dgm:pt modelId="{F5CBA6C0-1F2A-4A6C-8E1D-E4F9F3A95B3F}" type="pres">
      <dgm:prSet presAssocID="{69CF0446-1ADD-48A6-AE6C-146C5D86BA1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21C630-7C3F-429A-9713-A1AE383A0965}" type="pres">
      <dgm:prSet presAssocID="{69CF0446-1ADD-48A6-AE6C-146C5D86BA1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7783DBB-54C2-4A5C-91F9-5FB9A5BE49D8}" srcId="{81432F9D-80A6-469A-99D6-E71B2F7379B4}" destId="{FB4B31F5-EE56-42CD-A3DE-AA0E3C88E07D}" srcOrd="2" destOrd="0" parTransId="{A338F487-C43C-4C1D-8E48-61F4063B20F0}" sibTransId="{EA7D2745-15D0-4985-994D-1833749FEB16}"/>
    <dgm:cxn modelId="{E864BB40-A99B-4F6E-823E-DED7D968AA48}" type="presOf" srcId="{CF64FF61-0A6C-412C-A5A6-965BBF92114F}" destId="{857247AC-D092-40E2-A3AB-F5BBA7724E0D}" srcOrd="0" destOrd="0" presId="urn:microsoft.com/office/officeart/2005/8/layout/hProcess7"/>
    <dgm:cxn modelId="{1FA1B3C0-5940-48C6-98CB-7A681F7EDC21}" type="presOf" srcId="{298D06B6-5F00-455F-9710-54AB2945662F}" destId="{DD8F9A2B-848F-4708-BDF4-FF668D68657C}" srcOrd="0" destOrd="2" presId="urn:microsoft.com/office/officeart/2005/8/layout/hProcess7"/>
    <dgm:cxn modelId="{A7F3AAA8-CA69-446B-B637-77B0B4161DC3}" type="presOf" srcId="{1A6466BD-C50D-4C19-B02E-470AFDDC1450}" destId="{0321C630-7C3F-429A-9713-A1AE383A0965}" srcOrd="0" destOrd="0" presId="urn:microsoft.com/office/officeart/2005/8/layout/hProcess7"/>
    <dgm:cxn modelId="{3E9D632C-A15E-43BA-9ED5-8A6F8950090B}" srcId="{871A7859-C30B-4B4D-B645-24C3E9031DB7}" destId="{C6ACDFD9-0989-42E3-97D3-3919415126BD}" srcOrd="2" destOrd="0" parTransId="{1D1B1FE8-9A12-4AA5-8E71-0A665193769F}" sibTransId="{2C9071A0-D337-4355-8C06-1392FD884BCB}"/>
    <dgm:cxn modelId="{2A211FAD-B053-435B-B17F-D79C355A8555}" srcId="{5E99AB21-A707-45C9-B913-E42F04B06B37}" destId="{31190B30-790B-47E3-BCEE-3E9AF394B10E}" srcOrd="2" destOrd="0" parTransId="{B3300D65-1C77-468F-A723-D3C0DB79D5C3}" sibTransId="{B72921A4-A870-4068-8988-A10B09CAFC26}"/>
    <dgm:cxn modelId="{5DF6FDD8-0802-4869-A210-DC90E4A06C66}" type="presOf" srcId="{D2A466B7-E51B-4378-B99A-08A32BC363C5}" destId="{DD8F9A2B-848F-4708-BDF4-FF668D68657C}" srcOrd="0" destOrd="3" presId="urn:microsoft.com/office/officeart/2005/8/layout/hProcess7"/>
    <dgm:cxn modelId="{1CDD127A-9415-4684-893C-14B8F25F0149}" srcId="{1A6466BD-C50D-4C19-B02E-470AFDDC1450}" destId="{726E2297-297A-44C3-B498-E8CD6CB27078}" srcOrd="0" destOrd="0" parTransId="{CD111CD3-ED44-4FDF-9641-E139DD9F8AAB}" sibTransId="{9870E016-4586-483A-86EB-3427FD12F634}"/>
    <dgm:cxn modelId="{0BF9F531-3931-4D7D-B454-54B25DA7B176}" srcId="{81432F9D-80A6-469A-99D6-E71B2F7379B4}" destId="{664BC886-B290-4A61-A328-0A26E4E92226}" srcOrd="0" destOrd="0" parTransId="{184D51F8-6B82-4834-BDAF-597F683D0E60}" sibTransId="{DB1CBCA1-78F2-48B3-9B4A-1A6250432647}"/>
    <dgm:cxn modelId="{AE27F3F4-ACD5-47BD-B54E-E2B5DA660DB6}" type="presOf" srcId="{81432F9D-80A6-469A-99D6-E71B2F7379B4}" destId="{DD8F9A2B-848F-4708-BDF4-FF668D68657C}" srcOrd="0" destOrd="5" presId="urn:microsoft.com/office/officeart/2005/8/layout/hProcess7"/>
    <dgm:cxn modelId="{14DA9D29-93A0-4B7A-B82F-22473A35AF22}" type="presOf" srcId="{29F56D7F-C294-4739-B1C9-F380F8EC58E5}" destId="{001844F4-3BE3-462E-99A9-6EE0F8864971}" srcOrd="0" destOrd="1" presId="urn:microsoft.com/office/officeart/2005/8/layout/hProcess7"/>
    <dgm:cxn modelId="{1A4112C5-DD5D-4B08-8B4B-E2510E925766}" type="presOf" srcId="{C6ACDFD9-0989-42E3-97D3-3919415126BD}" destId="{0321C630-7C3F-429A-9713-A1AE383A0965}" srcOrd="0" destOrd="8" presId="urn:microsoft.com/office/officeart/2005/8/layout/hProcess7"/>
    <dgm:cxn modelId="{4EFB9258-5A62-4D66-9B07-CF54D6992625}" type="presOf" srcId="{3C69143A-7A78-4BE4-BD9B-8064330C466D}" destId="{0321C630-7C3F-429A-9713-A1AE383A0965}" srcOrd="0" destOrd="3" presId="urn:microsoft.com/office/officeart/2005/8/layout/hProcess7"/>
    <dgm:cxn modelId="{137FCA95-3640-4B5C-A044-3E4D2E3CA963}" srcId="{1A6466BD-C50D-4C19-B02E-470AFDDC1450}" destId="{1B4ED638-3729-4ED8-94F3-ACB0D41A5F9C}" srcOrd="3" destOrd="0" parTransId="{5A2EA629-54F2-466C-ABA7-9A04B34EE55A}" sibTransId="{103B9450-5BC6-4CCE-8F59-9BA6BBB547D1}"/>
    <dgm:cxn modelId="{6188B0E6-187E-4948-B7A8-638941E97292}" type="presOf" srcId="{69B4C89A-739B-4EB7-88AA-DD335E573C81}" destId="{001844F4-3BE3-462E-99A9-6EE0F8864971}" srcOrd="0" destOrd="8" presId="urn:microsoft.com/office/officeart/2005/8/layout/hProcess7"/>
    <dgm:cxn modelId="{B3AD62DE-A695-40E4-8013-A161B285F570}" type="presOf" srcId="{871A7859-C30B-4B4D-B645-24C3E9031DB7}" destId="{0321C630-7C3F-429A-9713-A1AE383A0965}" srcOrd="0" destOrd="5" presId="urn:microsoft.com/office/officeart/2005/8/layout/hProcess7"/>
    <dgm:cxn modelId="{2C78497C-6A89-441F-B5A9-1A03C85509B7}" srcId="{2DAFD685-9A9B-4C15-B59F-8F5533596489}" destId="{B201BF22-5AA1-4A68-B3AE-0D941CAF681A}" srcOrd="3" destOrd="0" parTransId="{6FCBA5BB-1973-4DDA-9E17-EB3E5717B2A0}" sibTransId="{D8F9911E-CCB9-4B9A-8A99-B0AA55F0C401}"/>
    <dgm:cxn modelId="{9298D11F-61B5-4C12-A086-A16B43C7FEE3}" srcId="{CF64FF61-0A6C-412C-A5A6-965BBF92114F}" destId="{69AD3B4A-A585-4663-BBA1-86283E3907A2}" srcOrd="1" destOrd="0" parTransId="{EA54551A-E0A5-41E5-BF53-DDC692B2510B}" sibTransId="{67268EF2-A13E-4962-BF23-2CF5B1B97D33}"/>
    <dgm:cxn modelId="{89150FC3-D6BD-48CD-B6F0-2EB91F1F2447}" srcId="{69AD3B4A-A585-4663-BBA1-86283E3907A2}" destId="{4CE08DCA-2882-4F66-8AC9-82519B27AF53}" srcOrd="1" destOrd="0" parTransId="{D31C2DAC-084F-4730-8677-36FE79B3A60C}" sibTransId="{E8CBD355-EF0A-4D9B-BAAD-721D1A2C6605}"/>
    <dgm:cxn modelId="{149E6C5E-6E11-4A1D-BB7A-1EB387CB35C3}" srcId="{69AD3B4A-A585-4663-BBA1-86283E3907A2}" destId="{69B4C89A-739B-4EB7-88AA-DD335E573C81}" srcOrd="2" destOrd="0" parTransId="{63FB5A23-AB3C-4C0C-960A-868527E9A421}" sibTransId="{D2B33642-C058-475B-BD9E-17F8B6CDF8F3}"/>
    <dgm:cxn modelId="{740E5A35-B332-46CB-9901-5A6B1039F14C}" type="presOf" srcId="{08AFC744-AF81-4656-ACE1-EBE50D64813A}" destId="{270B64D9-A18C-4CA9-AE8C-C99E9450D7BC}" srcOrd="0" destOrd="0" presId="urn:microsoft.com/office/officeart/2005/8/layout/hProcess7"/>
    <dgm:cxn modelId="{D1751D11-DAB1-4E88-BA19-6993CC2A0EF3}" type="presOf" srcId="{CF64FF61-0A6C-412C-A5A6-965BBF92114F}" destId="{584C3341-5397-4F6B-A20F-021A7F889EFE}" srcOrd="1" destOrd="0" presId="urn:microsoft.com/office/officeart/2005/8/layout/hProcess7"/>
    <dgm:cxn modelId="{632511D7-E5A4-4146-986D-2A86461153C9}" type="presOf" srcId="{69CF0446-1ADD-48A6-AE6C-146C5D86BA1C}" destId="{F5CBA6C0-1F2A-4A6C-8E1D-E4F9F3A95B3F}" srcOrd="1" destOrd="0" presId="urn:microsoft.com/office/officeart/2005/8/layout/hProcess7"/>
    <dgm:cxn modelId="{9BBAD832-3899-42BD-9369-300C7B65C2C4}" type="presOf" srcId="{41385FC0-F774-4835-800E-46AB9CA47A12}" destId="{001844F4-3BE3-462E-99A9-6EE0F8864971}" srcOrd="0" destOrd="2" presId="urn:microsoft.com/office/officeart/2005/8/layout/hProcess7"/>
    <dgm:cxn modelId="{1FE0E98D-2EC6-4662-A13B-EF360E456833}" srcId="{5E99AB21-A707-45C9-B913-E42F04B06B37}" destId="{E35678D1-F400-4D1E-AE57-917E6F8516D0}" srcOrd="3" destOrd="0" parTransId="{85A994AC-C9A0-48A1-AEB1-45ADD14FAA1C}" sibTransId="{26BA4D09-9F81-4AA2-AD28-71C0E0369A11}"/>
    <dgm:cxn modelId="{A507AC45-0822-4BD7-890E-5F0BDF1828A8}" type="presOf" srcId="{5E99AB21-A707-45C9-B913-E42F04B06B37}" destId="{001844F4-3BE3-462E-99A9-6EE0F8864971}" srcOrd="0" destOrd="0" presId="urn:microsoft.com/office/officeart/2005/8/layout/hProcess7"/>
    <dgm:cxn modelId="{4F051A21-79DD-45CB-92AC-645B65D0095D}" type="presOf" srcId="{A1EF9DA4-6CE5-44B7-9EC8-090A36441BC8}" destId="{0321C630-7C3F-429A-9713-A1AE383A0965}" srcOrd="0" destOrd="7" presId="urn:microsoft.com/office/officeart/2005/8/layout/hProcess7"/>
    <dgm:cxn modelId="{75279C7B-D4AC-41F2-BD62-3C10CB23CBF3}" type="presOf" srcId="{80739ADA-9339-4DEE-B4E2-79BA4318A52C}" destId="{DD8F9A2B-848F-4708-BDF4-FF668D68657C}" srcOrd="0" destOrd="1" presId="urn:microsoft.com/office/officeart/2005/8/layout/hProcess7"/>
    <dgm:cxn modelId="{CD4A6B81-7276-44E7-8284-6BB40882CFB8}" type="presOf" srcId="{664BC886-B290-4A61-A328-0A26E4E92226}" destId="{DD8F9A2B-848F-4708-BDF4-FF668D68657C}" srcOrd="0" destOrd="6" presId="urn:microsoft.com/office/officeart/2005/8/layout/hProcess7"/>
    <dgm:cxn modelId="{CB2AE5B5-A6B0-421C-A1B6-BDDD82F5C6D4}" srcId="{5E99AB21-A707-45C9-B913-E42F04B06B37}" destId="{41385FC0-F774-4835-800E-46AB9CA47A12}" srcOrd="1" destOrd="0" parTransId="{9521B966-830E-4668-9970-FE1CF03947B3}" sibTransId="{5D44C092-EBFD-4F8E-9B75-59DC91E505FE}"/>
    <dgm:cxn modelId="{285AE4C0-C044-4320-928C-3C848F90BCF5}" type="presOf" srcId="{7FA126A8-DC51-499D-9682-4D11A4D6D145}" destId="{0321C630-7C3F-429A-9713-A1AE383A0965}" srcOrd="0" destOrd="2" presId="urn:microsoft.com/office/officeart/2005/8/layout/hProcess7"/>
    <dgm:cxn modelId="{C6693C9E-DD66-4172-A364-8B68ABA8BEC7}" srcId="{69CF0446-1ADD-48A6-AE6C-146C5D86BA1C}" destId="{871A7859-C30B-4B4D-B645-24C3E9031DB7}" srcOrd="1" destOrd="0" parTransId="{B8061ABA-C226-4EC9-BEF3-510F5B0A8CF8}" sibTransId="{B486601B-5337-4AB9-B8CB-725CB78E2311}"/>
    <dgm:cxn modelId="{1DFDBD2C-43A9-4B8D-AD97-8D0F9E493011}" type="presOf" srcId="{40E637D8-E57F-4A01-A219-CE4A03DDB958}" destId="{0321C630-7C3F-429A-9713-A1AE383A0965}" srcOrd="0" destOrd="6" presId="urn:microsoft.com/office/officeart/2005/8/layout/hProcess7"/>
    <dgm:cxn modelId="{532710E3-7D3A-4284-A399-15CA9EE20F2D}" srcId="{08AFC744-AF81-4656-ACE1-EBE50D64813A}" destId="{CF64FF61-0A6C-412C-A5A6-965BBF92114F}" srcOrd="0" destOrd="0" parTransId="{8138DE9C-1D51-461B-933A-A7E9E12F5F69}" sibTransId="{567DECE3-3B9C-49EC-9DF5-7F665A2CEF31}"/>
    <dgm:cxn modelId="{8046364A-CC7F-460B-91A5-747F76E24100}" type="presOf" srcId="{726E2297-297A-44C3-B498-E8CD6CB27078}" destId="{0321C630-7C3F-429A-9713-A1AE383A0965}" srcOrd="0" destOrd="1" presId="urn:microsoft.com/office/officeart/2005/8/layout/hProcess7"/>
    <dgm:cxn modelId="{FC54ACAA-0D25-4853-A2CB-6E2F54E6954B}" srcId="{F945D10D-5454-41F6-8B11-AF4FC51582A7}" destId="{2DAFD685-9A9B-4C15-B59F-8F5533596489}" srcOrd="0" destOrd="0" parTransId="{490EF88C-AC16-40FD-A58C-84D5D253DB87}" sibTransId="{5988DAB6-BC35-425C-83DC-F35EEA869B78}"/>
    <dgm:cxn modelId="{D877D58C-98CE-474D-A754-A23C68B25828}" srcId="{08AFC744-AF81-4656-ACE1-EBE50D64813A}" destId="{69CF0446-1ADD-48A6-AE6C-146C5D86BA1C}" srcOrd="2" destOrd="0" parTransId="{16D4635B-A984-4025-A29E-1FCF366C2C85}" sibTransId="{47A4E271-EBF0-433D-AFE3-C20DC48BE761}"/>
    <dgm:cxn modelId="{00ABD637-DF20-4B37-9FBF-4A5969547C55}" srcId="{CF64FF61-0A6C-412C-A5A6-965BBF92114F}" destId="{5E99AB21-A707-45C9-B913-E42F04B06B37}" srcOrd="0" destOrd="0" parTransId="{8B512453-436D-4842-A2C9-492EBEE422D7}" sibTransId="{F2AF10D4-7371-4C7E-835B-617F1C931E00}"/>
    <dgm:cxn modelId="{9F997AD6-B636-425D-B297-1F580097DEBD}" type="presOf" srcId="{F945D10D-5454-41F6-8B11-AF4FC51582A7}" destId="{5E4B6B61-EF3E-45F1-90B8-BD51C782E4DD}" srcOrd="0" destOrd="0" presId="urn:microsoft.com/office/officeart/2005/8/layout/hProcess7"/>
    <dgm:cxn modelId="{0E0B8523-1413-4FF5-9C5A-21520E590F48}" srcId="{871A7859-C30B-4B4D-B645-24C3E9031DB7}" destId="{0DE4C97B-9B7F-41F0-B49F-52EF2948C6F4}" srcOrd="3" destOrd="0" parTransId="{7F01608A-0DC0-4389-883A-EBA555375004}" sibTransId="{DBDDB3C1-A9BF-45F9-94A9-6B94F7F246A6}"/>
    <dgm:cxn modelId="{FAACDEE2-8EAE-476A-9795-32F1E59BE32B}" type="presOf" srcId="{E35678D1-F400-4D1E-AE57-917E6F8516D0}" destId="{001844F4-3BE3-462E-99A9-6EE0F8864971}" srcOrd="0" destOrd="4" presId="urn:microsoft.com/office/officeart/2005/8/layout/hProcess7"/>
    <dgm:cxn modelId="{0F5EF0AA-CF1F-40A9-97B0-44622ADC16BB}" type="presOf" srcId="{1B4ED638-3729-4ED8-94F3-ACB0D41A5F9C}" destId="{0321C630-7C3F-429A-9713-A1AE383A0965}" srcOrd="0" destOrd="4" presId="urn:microsoft.com/office/officeart/2005/8/layout/hProcess7"/>
    <dgm:cxn modelId="{5F2A9DA7-8EB1-4E89-8A71-483B5CD389F8}" type="presOf" srcId="{69CF0446-1ADD-48A6-AE6C-146C5D86BA1C}" destId="{CC06B582-6E9B-4438-AF1E-A88E8A5F1329}" srcOrd="0" destOrd="0" presId="urn:microsoft.com/office/officeart/2005/8/layout/hProcess7"/>
    <dgm:cxn modelId="{8924F835-9619-49A9-A348-81DBCE4B9784}" type="presOf" srcId="{4CE08DCA-2882-4F66-8AC9-82519B27AF53}" destId="{001844F4-3BE3-462E-99A9-6EE0F8864971}" srcOrd="0" destOrd="7" presId="urn:microsoft.com/office/officeart/2005/8/layout/hProcess7"/>
    <dgm:cxn modelId="{73667B3E-680D-417D-ABF4-4DCA13FB7812}" type="presOf" srcId="{69AD3B4A-A585-4663-BBA1-86283E3907A2}" destId="{001844F4-3BE3-462E-99A9-6EE0F8864971}" srcOrd="0" destOrd="5" presId="urn:microsoft.com/office/officeart/2005/8/layout/hProcess7"/>
    <dgm:cxn modelId="{5C089ED5-E643-494A-8E0E-3376A61B1F17}" srcId="{69AD3B4A-A585-4663-BBA1-86283E3907A2}" destId="{8DB78084-4FD4-47F3-8FF3-D5117F17D03D}" srcOrd="0" destOrd="0" parTransId="{9C1C0853-BA04-4BCC-8B4A-9C5F938549A9}" sibTransId="{B22EB5DE-ED3E-4D75-9204-D4A98EFE667E}"/>
    <dgm:cxn modelId="{7F9F6906-6BF9-4066-A317-A8FE955E1BC7}" type="presOf" srcId="{31190B30-790B-47E3-BCEE-3E9AF394B10E}" destId="{001844F4-3BE3-462E-99A9-6EE0F8864971}" srcOrd="0" destOrd="3" presId="urn:microsoft.com/office/officeart/2005/8/layout/hProcess7"/>
    <dgm:cxn modelId="{0F6E2AB3-94F3-4AAF-8A74-3849F6D30664}" srcId="{871A7859-C30B-4B4D-B645-24C3E9031DB7}" destId="{A1EF9DA4-6CE5-44B7-9EC8-090A36441BC8}" srcOrd="1" destOrd="0" parTransId="{C405291C-59EB-4BA3-95AA-7613FE3F8AFA}" sibTransId="{8810849D-274B-42F6-B3DE-7AECA4190F64}"/>
    <dgm:cxn modelId="{F6EC8767-7281-4D8F-A93C-ADA2732E0701}" srcId="{5E99AB21-A707-45C9-B913-E42F04B06B37}" destId="{29F56D7F-C294-4739-B1C9-F380F8EC58E5}" srcOrd="0" destOrd="0" parTransId="{1EF5A824-DD1A-47C1-B5D1-93C450D8661E}" sibTransId="{1A8F02C8-1582-4840-A0F0-0798103D1A28}"/>
    <dgm:cxn modelId="{CFEA82CF-8F34-4AA5-AE9D-8F641333559C}" srcId="{871A7859-C30B-4B4D-B645-24C3E9031DB7}" destId="{40E637D8-E57F-4A01-A219-CE4A03DDB958}" srcOrd="0" destOrd="0" parTransId="{472CCC19-6376-430E-AF43-8153EBF1BDD9}" sibTransId="{AD92DC9B-7C9A-4C5D-887A-CDD56B1C37C3}"/>
    <dgm:cxn modelId="{0AC8E03E-F2E7-4CA7-A9C6-C234393A9E83}" type="presOf" srcId="{ABE73463-E072-4BDF-9E52-4D4DEEBB3C66}" destId="{DD8F9A2B-848F-4708-BDF4-FF668D68657C}" srcOrd="0" destOrd="7" presId="urn:microsoft.com/office/officeart/2005/8/layout/hProcess7"/>
    <dgm:cxn modelId="{BE708284-2E80-45E2-BA8C-C07D4E80354A}" srcId="{2DAFD685-9A9B-4C15-B59F-8F5533596489}" destId="{D2A466B7-E51B-4378-B99A-08A32BC363C5}" srcOrd="2" destOrd="0" parTransId="{99279ED0-0115-43D7-ADFA-9A48DA150BF2}" sibTransId="{E9A69787-FA8C-441A-B1F9-7D2A0DD9D720}"/>
    <dgm:cxn modelId="{E6A1C978-DDE6-4AEB-BB30-3D7A58A56F13}" srcId="{69CF0446-1ADD-48A6-AE6C-146C5D86BA1C}" destId="{1A6466BD-C50D-4C19-B02E-470AFDDC1450}" srcOrd="0" destOrd="0" parTransId="{3928053A-8A92-4FE2-9F8C-4F8C1E284BA9}" sibTransId="{FA60EC4B-9817-4F0A-9A0F-1324A3419B38}"/>
    <dgm:cxn modelId="{CAD1F99D-6070-40A4-B473-A9F18BC93A39}" srcId="{08AFC744-AF81-4656-ACE1-EBE50D64813A}" destId="{F945D10D-5454-41F6-8B11-AF4FC51582A7}" srcOrd="1" destOrd="0" parTransId="{D18FD687-0357-4407-BF3D-EA4E32A42801}" sibTransId="{449BA2E9-94CB-4023-8A63-6AF2F672A397}"/>
    <dgm:cxn modelId="{8BF9888C-BEF0-4523-B383-C411364A3FAE}" type="presOf" srcId="{FB4B31F5-EE56-42CD-A3DE-AA0E3C88E07D}" destId="{DD8F9A2B-848F-4708-BDF4-FF668D68657C}" srcOrd="0" destOrd="8" presId="urn:microsoft.com/office/officeart/2005/8/layout/hProcess7"/>
    <dgm:cxn modelId="{24419FDF-64EC-4D8B-9418-809CFA99EC63}" type="presOf" srcId="{2DAFD685-9A9B-4C15-B59F-8F5533596489}" destId="{DD8F9A2B-848F-4708-BDF4-FF668D68657C}" srcOrd="0" destOrd="0" presId="urn:microsoft.com/office/officeart/2005/8/layout/hProcess7"/>
    <dgm:cxn modelId="{D3062045-78A3-4938-BE74-1C5694A747F8}" type="presOf" srcId="{0DE4C97B-9B7F-41F0-B49F-52EF2948C6F4}" destId="{0321C630-7C3F-429A-9713-A1AE383A0965}" srcOrd="0" destOrd="9" presId="urn:microsoft.com/office/officeart/2005/8/layout/hProcess7"/>
    <dgm:cxn modelId="{A65BCC24-3F3F-45FD-9CAC-4070DA89383D}" srcId="{1A6466BD-C50D-4C19-B02E-470AFDDC1450}" destId="{3C69143A-7A78-4BE4-BD9B-8064330C466D}" srcOrd="2" destOrd="0" parTransId="{4ECE287B-DA6B-4A4F-A1EB-F5205E6FD1F7}" sibTransId="{17EA6509-6AF9-4579-A694-E4A6EB43DA26}"/>
    <dgm:cxn modelId="{9DEFC059-06A7-4C5C-B413-132DCF9068F5}" srcId="{2DAFD685-9A9B-4C15-B59F-8F5533596489}" destId="{80739ADA-9339-4DEE-B4E2-79BA4318A52C}" srcOrd="0" destOrd="0" parTransId="{202A418C-4192-400D-B6E2-CA32C4005F38}" sibTransId="{1048F745-2798-4597-A8CE-00DDDCB7DD58}"/>
    <dgm:cxn modelId="{86942313-A4A5-427A-B869-AD23A6E0941D}" srcId="{F945D10D-5454-41F6-8B11-AF4FC51582A7}" destId="{81432F9D-80A6-469A-99D6-E71B2F7379B4}" srcOrd="1" destOrd="0" parTransId="{CF1CBBEC-C21C-4DDF-98C0-38FEF32D9345}" sibTransId="{4084EA19-EE25-443D-BBAE-9D6264E53529}"/>
    <dgm:cxn modelId="{CA35E5EF-58C6-489A-A368-30C68AF81444}" type="presOf" srcId="{8DB78084-4FD4-47F3-8FF3-D5117F17D03D}" destId="{001844F4-3BE3-462E-99A9-6EE0F8864971}" srcOrd="0" destOrd="6" presId="urn:microsoft.com/office/officeart/2005/8/layout/hProcess7"/>
    <dgm:cxn modelId="{EBF5F7F6-5BE8-46AA-8150-5CF581740277}" type="presOf" srcId="{F945D10D-5454-41F6-8B11-AF4FC51582A7}" destId="{48DBAC79-AF4D-4077-9B40-9538EDB848B3}" srcOrd="1" destOrd="0" presId="urn:microsoft.com/office/officeart/2005/8/layout/hProcess7"/>
    <dgm:cxn modelId="{C8E8140D-55DD-4167-8B80-1507D91E0222}" srcId="{1A6466BD-C50D-4C19-B02E-470AFDDC1450}" destId="{7FA126A8-DC51-499D-9682-4D11A4D6D145}" srcOrd="1" destOrd="0" parTransId="{203948B3-AED3-411D-9D62-EBB459365D00}" sibTransId="{16339C19-76F1-4E82-B818-D491537633DC}"/>
    <dgm:cxn modelId="{B75EB42A-07A3-4CF5-9B7C-7179F69DD863}" type="presOf" srcId="{B201BF22-5AA1-4A68-B3AE-0D941CAF681A}" destId="{DD8F9A2B-848F-4708-BDF4-FF668D68657C}" srcOrd="0" destOrd="4" presId="urn:microsoft.com/office/officeart/2005/8/layout/hProcess7"/>
    <dgm:cxn modelId="{82DD6ED0-EC36-4E12-AEEC-DF0356907169}" srcId="{2DAFD685-9A9B-4C15-B59F-8F5533596489}" destId="{298D06B6-5F00-455F-9710-54AB2945662F}" srcOrd="1" destOrd="0" parTransId="{6E1B8BC8-8928-4842-9A44-AD72FAAA3CA3}" sibTransId="{71EF37E4-7BB8-48C6-BEE1-88513F446F4C}"/>
    <dgm:cxn modelId="{BD42A458-DA97-40EB-9DA6-209956F7D2DE}" srcId="{81432F9D-80A6-469A-99D6-E71B2F7379B4}" destId="{ABE73463-E072-4BDF-9E52-4D4DEEBB3C66}" srcOrd="1" destOrd="0" parTransId="{AF31A4A8-E410-4F5F-ADC0-20FCFF89084B}" sibTransId="{3EAA28B5-2ACD-4DE9-B4E8-729171B28DEC}"/>
    <dgm:cxn modelId="{D97817FF-8EEA-44FE-8A1C-33A34A526C51}" type="presParOf" srcId="{270B64D9-A18C-4CA9-AE8C-C99E9450D7BC}" destId="{E5B9ABDE-E645-4174-9AA6-5F05872E4F11}" srcOrd="0" destOrd="0" presId="urn:microsoft.com/office/officeart/2005/8/layout/hProcess7"/>
    <dgm:cxn modelId="{87782481-70C9-47CC-954F-B58C7AACBFF0}" type="presParOf" srcId="{E5B9ABDE-E645-4174-9AA6-5F05872E4F11}" destId="{857247AC-D092-40E2-A3AB-F5BBA7724E0D}" srcOrd="0" destOrd="0" presId="urn:microsoft.com/office/officeart/2005/8/layout/hProcess7"/>
    <dgm:cxn modelId="{61A5DF03-3ABE-4CE9-9A90-EEB04CF65B9C}" type="presParOf" srcId="{E5B9ABDE-E645-4174-9AA6-5F05872E4F11}" destId="{584C3341-5397-4F6B-A20F-021A7F889EFE}" srcOrd="1" destOrd="0" presId="urn:microsoft.com/office/officeart/2005/8/layout/hProcess7"/>
    <dgm:cxn modelId="{5DB11847-C727-47C5-8E9A-43B86B2B6D8C}" type="presParOf" srcId="{E5B9ABDE-E645-4174-9AA6-5F05872E4F11}" destId="{001844F4-3BE3-462E-99A9-6EE0F8864971}" srcOrd="2" destOrd="0" presId="urn:microsoft.com/office/officeart/2005/8/layout/hProcess7"/>
    <dgm:cxn modelId="{C2F68A01-9A14-4931-AA1E-968E23B9C8F0}" type="presParOf" srcId="{270B64D9-A18C-4CA9-AE8C-C99E9450D7BC}" destId="{C0921A4C-AE6D-49E5-AA0A-99DE0BCC29D8}" srcOrd="1" destOrd="0" presId="urn:microsoft.com/office/officeart/2005/8/layout/hProcess7"/>
    <dgm:cxn modelId="{97D29147-6715-4552-8169-0B401B3A8BD3}" type="presParOf" srcId="{270B64D9-A18C-4CA9-AE8C-C99E9450D7BC}" destId="{A09E5104-5B29-4685-B067-F00CB0285E8D}" srcOrd="2" destOrd="0" presId="urn:microsoft.com/office/officeart/2005/8/layout/hProcess7"/>
    <dgm:cxn modelId="{B73A5E41-1304-4E90-B20B-FAA39C8BCF40}" type="presParOf" srcId="{A09E5104-5B29-4685-B067-F00CB0285E8D}" destId="{D1A4853C-0571-42D4-94BD-CDDFA1E95EB9}" srcOrd="0" destOrd="0" presId="urn:microsoft.com/office/officeart/2005/8/layout/hProcess7"/>
    <dgm:cxn modelId="{03E9C08F-AB7E-41D6-9A37-BEAAF19C3D14}" type="presParOf" srcId="{A09E5104-5B29-4685-B067-F00CB0285E8D}" destId="{FED10ADD-F7BA-437C-99DD-F19483D2D69C}" srcOrd="1" destOrd="0" presId="urn:microsoft.com/office/officeart/2005/8/layout/hProcess7"/>
    <dgm:cxn modelId="{1747D4B9-6863-4853-915D-453B63335DB7}" type="presParOf" srcId="{A09E5104-5B29-4685-B067-F00CB0285E8D}" destId="{EA6D79A7-2DA8-46B9-A67C-1E684397C3FF}" srcOrd="2" destOrd="0" presId="urn:microsoft.com/office/officeart/2005/8/layout/hProcess7"/>
    <dgm:cxn modelId="{19B08BA3-5F13-49CF-8A90-C3A98AD1A022}" type="presParOf" srcId="{270B64D9-A18C-4CA9-AE8C-C99E9450D7BC}" destId="{AFC6A437-C973-4B0C-88D0-74C068403D8B}" srcOrd="3" destOrd="0" presId="urn:microsoft.com/office/officeart/2005/8/layout/hProcess7"/>
    <dgm:cxn modelId="{A69FF47D-ADE6-4B0C-8967-0067D0F170B4}" type="presParOf" srcId="{270B64D9-A18C-4CA9-AE8C-C99E9450D7BC}" destId="{F576C29D-0F74-44CB-BBEC-7E3E19C98B46}" srcOrd="4" destOrd="0" presId="urn:microsoft.com/office/officeart/2005/8/layout/hProcess7"/>
    <dgm:cxn modelId="{550370B6-F9E2-4952-9710-2CACE2DD2B12}" type="presParOf" srcId="{F576C29D-0F74-44CB-BBEC-7E3E19C98B46}" destId="{5E4B6B61-EF3E-45F1-90B8-BD51C782E4DD}" srcOrd="0" destOrd="0" presId="urn:microsoft.com/office/officeart/2005/8/layout/hProcess7"/>
    <dgm:cxn modelId="{5711300E-092E-4A73-882B-7B4FEC8CB55C}" type="presParOf" srcId="{F576C29D-0F74-44CB-BBEC-7E3E19C98B46}" destId="{48DBAC79-AF4D-4077-9B40-9538EDB848B3}" srcOrd="1" destOrd="0" presId="urn:microsoft.com/office/officeart/2005/8/layout/hProcess7"/>
    <dgm:cxn modelId="{DFBE6D0E-5A9A-472E-96B6-E09C3C73C9DE}" type="presParOf" srcId="{F576C29D-0F74-44CB-BBEC-7E3E19C98B46}" destId="{DD8F9A2B-848F-4708-BDF4-FF668D68657C}" srcOrd="2" destOrd="0" presId="urn:microsoft.com/office/officeart/2005/8/layout/hProcess7"/>
    <dgm:cxn modelId="{DE4DB85E-624B-415D-9DEE-C05CB6C7DCFD}" type="presParOf" srcId="{270B64D9-A18C-4CA9-AE8C-C99E9450D7BC}" destId="{B849D5F3-8B66-4BD0-A826-AFC65A45CEF0}" srcOrd="5" destOrd="0" presId="urn:microsoft.com/office/officeart/2005/8/layout/hProcess7"/>
    <dgm:cxn modelId="{504A3F7A-3A45-4B9C-A2D1-1C03269DECED}" type="presParOf" srcId="{270B64D9-A18C-4CA9-AE8C-C99E9450D7BC}" destId="{BF9E62B3-51A2-4A2C-8777-5CE491414E17}" srcOrd="6" destOrd="0" presId="urn:microsoft.com/office/officeart/2005/8/layout/hProcess7"/>
    <dgm:cxn modelId="{7C4BD88E-2E67-4C18-9597-A629EB1C4597}" type="presParOf" srcId="{BF9E62B3-51A2-4A2C-8777-5CE491414E17}" destId="{6EABA149-B35F-436F-A34B-5D33D8970449}" srcOrd="0" destOrd="0" presId="urn:microsoft.com/office/officeart/2005/8/layout/hProcess7"/>
    <dgm:cxn modelId="{E0DDBB14-5CDB-48B6-A912-DF513B9B72E3}" type="presParOf" srcId="{BF9E62B3-51A2-4A2C-8777-5CE491414E17}" destId="{6360F55A-B7BD-4501-9652-C032A417E16A}" srcOrd="1" destOrd="0" presId="urn:microsoft.com/office/officeart/2005/8/layout/hProcess7"/>
    <dgm:cxn modelId="{6036C938-3B03-45DB-83DF-0146DBC0D016}" type="presParOf" srcId="{BF9E62B3-51A2-4A2C-8777-5CE491414E17}" destId="{85DD0003-FB2C-4D3B-92BA-4782FD3110C5}" srcOrd="2" destOrd="0" presId="urn:microsoft.com/office/officeart/2005/8/layout/hProcess7"/>
    <dgm:cxn modelId="{998D0068-A951-4081-A737-95C919D9BA33}" type="presParOf" srcId="{270B64D9-A18C-4CA9-AE8C-C99E9450D7BC}" destId="{CB94F5A8-536C-4F34-A348-A9E240440535}" srcOrd="7" destOrd="0" presId="urn:microsoft.com/office/officeart/2005/8/layout/hProcess7"/>
    <dgm:cxn modelId="{4BC5F4E8-BBB3-499B-BEEA-5E28DE8F7316}" type="presParOf" srcId="{270B64D9-A18C-4CA9-AE8C-C99E9450D7BC}" destId="{0CE7EF96-EFEF-4FAA-8545-CC6A002F9A48}" srcOrd="8" destOrd="0" presId="urn:microsoft.com/office/officeart/2005/8/layout/hProcess7"/>
    <dgm:cxn modelId="{201234A8-236A-455E-814B-77556A89B458}" type="presParOf" srcId="{0CE7EF96-EFEF-4FAA-8545-CC6A002F9A48}" destId="{CC06B582-6E9B-4438-AF1E-A88E8A5F1329}" srcOrd="0" destOrd="0" presId="urn:microsoft.com/office/officeart/2005/8/layout/hProcess7"/>
    <dgm:cxn modelId="{A6B6D542-96F1-4971-A7F4-D1ED97B65DE7}" type="presParOf" srcId="{0CE7EF96-EFEF-4FAA-8545-CC6A002F9A48}" destId="{F5CBA6C0-1F2A-4A6C-8E1D-E4F9F3A95B3F}" srcOrd="1" destOrd="0" presId="urn:microsoft.com/office/officeart/2005/8/layout/hProcess7"/>
    <dgm:cxn modelId="{804745AF-CABA-4FB1-BAB5-DCB36A6D74AA}" type="presParOf" srcId="{0CE7EF96-EFEF-4FAA-8545-CC6A002F9A48}" destId="{0321C630-7C3F-429A-9713-A1AE383A096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247AC-D092-40E2-A3AB-F5BBA7724E0D}">
      <dsp:nvSpPr>
        <dsp:cNvPr id="0" name=""/>
        <dsp:cNvSpPr/>
      </dsp:nvSpPr>
      <dsp:spPr>
        <a:xfrm>
          <a:off x="682" y="219683"/>
          <a:ext cx="2938275" cy="397199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Jour 1</a:t>
          </a:r>
          <a:endParaRPr lang="fr-FR" sz="3300" kern="1200" dirty="0"/>
        </a:p>
      </dsp:txBody>
      <dsp:txXfrm rot="16200000">
        <a:off x="-1334007" y="1554374"/>
        <a:ext cx="3257036" cy="587655"/>
      </dsp:txXfrm>
    </dsp:sp>
    <dsp:sp modelId="{001844F4-3BE3-462E-99A9-6EE0F8864971}">
      <dsp:nvSpPr>
        <dsp:cNvPr id="0" name=""/>
        <dsp:cNvSpPr/>
      </dsp:nvSpPr>
      <dsp:spPr>
        <a:xfrm>
          <a:off x="588337" y="219683"/>
          <a:ext cx="2189014" cy="39719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Welcome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Introduction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JS Test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First steps</a:t>
          </a: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Built-in directives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Built-in filters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Modules</a:t>
          </a:r>
          <a:endParaRPr lang="fr-FR" sz="1800" kern="1200" dirty="0"/>
        </a:p>
      </dsp:txBody>
      <dsp:txXfrm>
        <a:off x="588337" y="219683"/>
        <a:ext cx="2189014" cy="3971995"/>
      </dsp:txXfrm>
    </dsp:sp>
    <dsp:sp modelId="{5E4B6B61-EF3E-45F1-90B8-BD51C782E4DD}">
      <dsp:nvSpPr>
        <dsp:cNvPr id="0" name=""/>
        <dsp:cNvSpPr/>
      </dsp:nvSpPr>
      <dsp:spPr>
        <a:xfrm>
          <a:off x="3081581" y="179876"/>
          <a:ext cx="2938275" cy="397199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Jour 2</a:t>
          </a:r>
          <a:endParaRPr lang="fr-FR" sz="3300" kern="1200" dirty="0"/>
        </a:p>
      </dsp:txBody>
      <dsp:txXfrm rot="16200000">
        <a:off x="1746891" y="1514566"/>
        <a:ext cx="3257036" cy="587655"/>
      </dsp:txXfrm>
    </dsp:sp>
    <dsp:sp modelId="{FED10ADD-F7BA-437C-99DD-F19483D2D69C}">
      <dsp:nvSpPr>
        <dsp:cNvPr id="0" name=""/>
        <dsp:cNvSpPr/>
      </dsp:nvSpPr>
      <dsp:spPr>
        <a:xfrm rot="5400000">
          <a:off x="2797261" y="3023632"/>
          <a:ext cx="518454" cy="4407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9A2B-848F-4708-BDF4-FF668D68657C}">
      <dsp:nvSpPr>
        <dsp:cNvPr id="0" name=""/>
        <dsp:cNvSpPr/>
      </dsp:nvSpPr>
      <dsp:spPr>
        <a:xfrm>
          <a:off x="3669236" y="179876"/>
          <a:ext cx="2189014" cy="39719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Forms &amp; validation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i18n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Routing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$q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$http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$resources</a:t>
          </a:r>
          <a:endParaRPr lang="fr-FR" sz="1800" kern="1200" dirty="0"/>
        </a:p>
      </dsp:txBody>
      <dsp:txXfrm>
        <a:off x="3669236" y="179876"/>
        <a:ext cx="2189014" cy="3971995"/>
      </dsp:txXfrm>
    </dsp:sp>
    <dsp:sp modelId="{CC06B582-6E9B-4438-AF1E-A88E8A5F1329}">
      <dsp:nvSpPr>
        <dsp:cNvPr id="0" name=""/>
        <dsp:cNvSpPr/>
      </dsp:nvSpPr>
      <dsp:spPr>
        <a:xfrm>
          <a:off x="6082912" y="219683"/>
          <a:ext cx="2938275" cy="397199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Jour 3</a:t>
          </a:r>
          <a:endParaRPr lang="fr-FR" sz="3300" kern="1200" dirty="0"/>
        </a:p>
      </dsp:txBody>
      <dsp:txXfrm rot="16200000">
        <a:off x="4748221" y="1554374"/>
        <a:ext cx="3257036" cy="587655"/>
      </dsp:txXfrm>
    </dsp:sp>
    <dsp:sp modelId="{6360F55A-B7BD-4501-9652-C032A417E16A}">
      <dsp:nvSpPr>
        <dsp:cNvPr id="0" name=""/>
        <dsp:cNvSpPr/>
      </dsp:nvSpPr>
      <dsp:spPr>
        <a:xfrm rot="5400000">
          <a:off x="5838376" y="3023632"/>
          <a:ext cx="518454" cy="4407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1C630-7C3F-429A-9713-A1AE383A0965}">
      <dsp:nvSpPr>
        <dsp:cNvPr id="0" name=""/>
        <dsp:cNvSpPr/>
      </dsp:nvSpPr>
      <dsp:spPr>
        <a:xfrm>
          <a:off x="6670567" y="219683"/>
          <a:ext cx="2189014" cy="39719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directives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components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services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bower</a:t>
          </a:r>
          <a:r>
            <a:rPr lang="fr-FR" sz="1800" kern="1200" dirty="0" smtClean="0"/>
            <a:t> &amp; </a:t>
          </a:r>
          <a:r>
            <a:rPr lang="fr-FR" sz="1800" kern="1200" dirty="0" err="1" smtClean="0"/>
            <a:t>npm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gulp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yo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The future of </a:t>
          </a:r>
          <a:r>
            <a:rPr lang="fr-FR" sz="1800" kern="1200" dirty="0" err="1" smtClean="0"/>
            <a:t>angular</a:t>
          </a:r>
          <a:endParaRPr lang="fr-FR" sz="1800" kern="1200" dirty="0"/>
        </a:p>
      </dsp:txBody>
      <dsp:txXfrm>
        <a:off x="6670567" y="219683"/>
        <a:ext cx="2189014" cy="3971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09/04/2017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09/04/2017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544A9A-C4F0-4773-A5F0-D0D338D9D1A1}" type="datetime1">
              <a:rPr lang="fr-FR" smtClean="0"/>
              <a:t>09/04/2017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184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FFB06-7927-469B-9E85-B0C1A5426F15}" type="datetime1">
              <a:rPr lang="fr-FR" smtClean="0"/>
              <a:t>09/04/2017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4793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25" y="639463"/>
            <a:ext cx="4995090" cy="170832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307777"/>
          </a:xfrm>
        </p:spPr>
        <p:txBody>
          <a:bodyPr/>
          <a:lstStyle/>
          <a:p>
            <a:r>
              <a:rPr lang="fr-FR" dirty="0" smtClean="0"/>
              <a:t>Yohann CINTRE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JS </a:t>
            </a:r>
            <a:r>
              <a:rPr lang="fr-FR" dirty="0"/>
              <a:t>: </a:t>
            </a:r>
            <a:r>
              <a:rPr lang="fr-FR" dirty="0" err="1" smtClean="0"/>
              <a:t>Welcome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234187670"/>
              </p:ext>
            </p:extLst>
          </p:nvPr>
        </p:nvGraphicFramePr>
        <p:xfrm>
          <a:off x="60346" y="1804085"/>
          <a:ext cx="9021870" cy="441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</a:t>
            </a:r>
            <a:r>
              <a:rPr lang="fr-FR" dirty="0" err="1"/>
              <a:t>Welcome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74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7172">
            <a:off x="2398712" y="995427"/>
            <a:ext cx="44862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573016"/>
            <a:ext cx="8088511" cy="2716708"/>
          </a:xfrm>
        </p:spPr>
        <p:txBody>
          <a:bodyPr/>
          <a:lstStyle/>
          <a:p>
            <a:r>
              <a:rPr lang="fr-FR" sz="2400" dirty="0" smtClean="0"/>
              <a:t>Nom, prénom, métiers, agence / ville</a:t>
            </a:r>
          </a:p>
          <a:p>
            <a:r>
              <a:rPr lang="fr-FR" sz="2400" dirty="0" smtClean="0"/>
              <a:t>Motivations / intérêts pour cette formation ?</a:t>
            </a:r>
            <a:endParaRPr lang="fr-FR" sz="2400" dirty="0"/>
          </a:p>
          <a:p>
            <a:r>
              <a:rPr lang="fr-FR" sz="2400" dirty="0" smtClean="0"/>
              <a:t>Expérience ?</a:t>
            </a:r>
          </a:p>
          <a:p>
            <a:pPr lvl="1"/>
            <a:r>
              <a:rPr lang="fr-FR" sz="2000" dirty="0" smtClean="0"/>
              <a:t>JavaScript </a:t>
            </a:r>
            <a:r>
              <a:rPr lang="fr-FR" sz="2000" dirty="0"/>
              <a:t>?, Framework </a:t>
            </a:r>
            <a:r>
              <a:rPr lang="fr-FR" sz="2000" dirty="0" smtClean="0"/>
              <a:t>JS ?</a:t>
            </a:r>
          </a:p>
          <a:p>
            <a:pPr lvl="1"/>
            <a:r>
              <a:rPr lang="fr-FR" sz="2000" dirty="0" smtClean="0"/>
              <a:t>HTML ?</a:t>
            </a:r>
          </a:p>
          <a:p>
            <a:pPr lvl="1"/>
            <a:r>
              <a:rPr lang="fr-FR" sz="2000" dirty="0" smtClean="0"/>
              <a:t>REST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 JS 1 : 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843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120">
            <a:off x="4603548" y="833720"/>
            <a:ext cx="3933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 rot="19874144">
            <a:off x="1022253" y="1345328"/>
            <a:ext cx="262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Et Vous ?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2246</TotalTime>
  <Words>121</Words>
  <Application>Microsoft Office PowerPoint</Application>
  <PresentationFormat>Affichage à l'écran (4:3)</PresentationFormat>
  <Paragraphs>57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FR_Template_SopraSteria_Consulting_SopraHR</vt:lpstr>
      <vt:lpstr>Angular JS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806</cp:revision>
  <cp:lastPrinted>2016-07-06T12:01:12Z</cp:lastPrinted>
  <dcterms:created xsi:type="dcterms:W3CDTF">2015-02-11T13:34:01Z</dcterms:created>
  <dcterms:modified xsi:type="dcterms:W3CDTF">2017-04-09T19:51:18Z</dcterms:modified>
</cp:coreProperties>
</file>