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36" r:id="rId2"/>
    <p:sldId id="535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2" r:id="rId17"/>
    <p:sldId id="553" r:id="rId18"/>
    <p:sldId id="558" r:id="rId19"/>
    <p:sldId id="555" r:id="rId20"/>
    <p:sldId id="556" r:id="rId21"/>
    <p:sldId id="557" r:id="rId22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1026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13/03/2017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4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$(function ….)  behaves just like </a:t>
            </a:r>
            <a:r>
              <a:rPr lang="en-US" dirty="0"/>
              <a:t>$( document ).ready(  </a:t>
            </a:r>
            <a:r>
              <a:rPr lang="en-US" dirty="0" err="1"/>
              <a:t>fn</a:t>
            </a:r>
            <a:r>
              <a:rPr lang="en-US" dirty="0"/>
              <a:t>  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D1A7AA-6E55-426E-A724-A93B34D740F0}" type="datetime1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8681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2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56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551884" y="3886160"/>
            <a:ext cx="6451431" cy="757110"/>
          </a:xfrm>
        </p:spPr>
        <p:txBody>
          <a:bodyPr/>
          <a:lstStyle/>
          <a:p>
            <a:r>
              <a:rPr lang="fr-FR" cap="none" dirty="0" err="1" smtClean="0"/>
              <a:t>AngularJS</a:t>
            </a:r>
            <a:r>
              <a:rPr lang="fr-FR" cap="none" dirty="0" smtClean="0"/>
              <a:t/>
            </a:r>
            <a:br>
              <a:rPr lang="fr-FR" cap="none" dirty="0" smtClean="0"/>
            </a:br>
            <a:r>
              <a:rPr lang="fr-FR" cap="none" dirty="0" smtClean="0"/>
              <a:t>Introduction</a:t>
            </a:r>
            <a:endParaRPr lang="fr-FR" cap="none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: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7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466" y="646545"/>
            <a:ext cx="6924836" cy="4591135"/>
          </a:xfrm>
        </p:spPr>
      </p:pic>
    </p:spTree>
    <p:extLst>
      <p:ext uri="{BB962C8B-B14F-4D97-AF65-F5344CB8AC3E}">
        <p14:creationId xmlns:p14="http://schemas.microsoft.com/office/powerpoint/2010/main" val="14383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endParaRPr lang="fr-FR" cap="non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48972"/>
          <a:stretch/>
        </p:blipFill>
        <p:spPr>
          <a:xfrm>
            <a:off x="1184853" y="1828800"/>
            <a:ext cx="6962850" cy="7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endParaRPr lang="fr-FR" cap="non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9" y="1401886"/>
            <a:ext cx="7431170" cy="36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Hello </a:t>
            </a:r>
            <a:r>
              <a:rPr lang="fr-FR" cap="none" dirty="0" err="1"/>
              <a:t>Jquery</a:t>
            </a:r>
            <a:r>
              <a:rPr lang="fr-FR" cap="none" dirty="0"/>
              <a:t> </a:t>
            </a:r>
            <a:r>
              <a:rPr lang="fr-FR" cap="none" dirty="0" err="1"/>
              <a:t>Form</a:t>
            </a:r>
            <a:r>
              <a:rPr lang="fr-FR" cap="none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6" y="648725"/>
            <a:ext cx="7033116" cy="5571088"/>
          </a:xfrm>
        </p:spPr>
      </p:pic>
    </p:spTree>
    <p:extLst>
      <p:ext uri="{BB962C8B-B14F-4D97-AF65-F5344CB8AC3E}">
        <p14:creationId xmlns:p14="http://schemas.microsoft.com/office/powerpoint/2010/main" val="26868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710335"/>
            <a:ext cx="8088511" cy="45551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r>
              <a:rPr lang="fr-FR" cap="none" dirty="0"/>
              <a:t> Double Binding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1" y="1890924"/>
            <a:ext cx="4777180" cy="7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Hello World </a:t>
            </a:r>
            <a:r>
              <a:rPr lang="fr-FR" cap="none" dirty="0" err="1"/>
              <a:t>Angular</a:t>
            </a:r>
            <a:r>
              <a:rPr lang="fr-FR" cap="none" dirty="0"/>
              <a:t> MVC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1" y="1208271"/>
            <a:ext cx="5698898" cy="22011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96" y="374852"/>
            <a:ext cx="3271445" cy="35491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3" y="3691147"/>
            <a:ext cx="6910780" cy="26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497" y="1319913"/>
            <a:ext cx="5514743" cy="346189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18359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314" y="1845625"/>
            <a:ext cx="5234041" cy="3109912"/>
          </a:xfrm>
        </p:spPr>
      </p:pic>
    </p:spTree>
    <p:extLst>
      <p:ext uri="{BB962C8B-B14F-4D97-AF65-F5344CB8AC3E}">
        <p14:creationId xmlns:p14="http://schemas.microsoft.com/office/powerpoint/2010/main" val="25170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642938" y="1484312"/>
            <a:ext cx="7961511" cy="4681537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fr-FR" dirty="0"/>
              <a:t>Binding </a:t>
            </a:r>
            <a:r>
              <a:rPr lang="fr-FR" dirty="0" err="1"/>
              <a:t>bi-directionnel</a:t>
            </a:r>
            <a:endParaRPr lang="fr-FR" dirty="0"/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Pattern MVW</a:t>
            </a:r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Modularité</a:t>
            </a:r>
          </a:p>
          <a:p>
            <a:pPr fontAlgn="base">
              <a:buFont typeface="Arial" pitchFamily="34" charset="0"/>
              <a:buChar char="•"/>
            </a:pPr>
            <a:r>
              <a:rPr lang="fr-FR" dirty="0" smtClean="0"/>
              <a:t>Routage</a:t>
            </a:r>
            <a:endParaRPr lang="fr-FR" dirty="0"/>
          </a:p>
          <a:p>
            <a:pPr fontAlgn="base">
              <a:buFont typeface="Arial" pitchFamily="34" charset="0"/>
              <a:buChar char="•"/>
            </a:pPr>
            <a:r>
              <a:rPr lang="fr-FR" dirty="0"/>
              <a:t>Validation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Introduction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Les </a:t>
            </a:r>
            <a:r>
              <a:rPr lang="en-GB" cap="none" dirty="0" err="1"/>
              <a:t>fonctionnalités</a:t>
            </a:r>
            <a:r>
              <a:rPr lang="en-GB" cap="none" dirty="0"/>
              <a:t> </a:t>
            </a:r>
            <a:r>
              <a:rPr lang="en-GB" cap="none" dirty="0" err="1"/>
              <a:t>intéressantes</a:t>
            </a:r>
            <a:r>
              <a:rPr lang="en-GB" cap="none" dirty="0"/>
              <a:t> </a:t>
            </a:r>
            <a:r>
              <a:rPr lang="en-GB" cap="none" dirty="0" err="1"/>
              <a:t>d’Angular</a:t>
            </a:r>
            <a:r>
              <a:rPr lang="en-GB" cap="none" dirty="0"/>
              <a:t> JS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7770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cap="non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cap="none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43" y="1235615"/>
            <a:ext cx="4363059" cy="2457793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96" y="3804747"/>
            <a:ext cx="427732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44" y="306096"/>
            <a:ext cx="4006523" cy="270484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Introduction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C’est</a:t>
            </a:r>
            <a:r>
              <a:rPr lang="en-GB" cap="none" dirty="0"/>
              <a:t> quoi Angular JS ?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18356" y="1820671"/>
            <a:ext cx="8088511" cy="4681537"/>
          </a:xfrm>
        </p:spPr>
        <p:txBody>
          <a:bodyPr/>
          <a:lstStyle/>
          <a:p>
            <a:r>
              <a:rPr lang="en-US" dirty="0"/>
              <a:t>Framework (pas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librairie</a:t>
            </a:r>
            <a:r>
              <a:rPr lang="en-US" dirty="0"/>
              <a:t>)</a:t>
            </a:r>
          </a:p>
          <a:p>
            <a:r>
              <a:rPr lang="en-US" dirty="0"/>
              <a:t>Construction de web app SPA</a:t>
            </a:r>
          </a:p>
          <a:p>
            <a:r>
              <a:rPr lang="en-US" dirty="0" smtClean="0"/>
              <a:t>100</a:t>
            </a:r>
            <a:r>
              <a:rPr lang="en-US" dirty="0"/>
              <a:t>% client</a:t>
            </a:r>
          </a:p>
          <a:p>
            <a:r>
              <a:rPr lang="en-US" dirty="0"/>
              <a:t>100%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Open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Créé</a:t>
            </a:r>
            <a:r>
              <a:rPr lang="en-US" dirty="0"/>
              <a:t> par Google </a:t>
            </a:r>
            <a:r>
              <a:rPr lang="en-US" dirty="0" err="1"/>
              <a:t>en</a:t>
            </a:r>
            <a:r>
              <a:rPr lang="en-US" dirty="0"/>
              <a:t> 2009 par </a:t>
            </a:r>
            <a:r>
              <a:rPr lang="fr-FR" b="1" dirty="0" err="1"/>
              <a:t>Miško</a:t>
            </a:r>
            <a:r>
              <a:rPr lang="fr-FR" b="1" dirty="0"/>
              <a:t> </a:t>
            </a:r>
            <a:r>
              <a:rPr lang="fr-FR" b="1" dirty="0" err="1"/>
              <a:t>Hevery</a:t>
            </a:r>
            <a:endParaRPr lang="en-US" dirty="0"/>
          </a:p>
          <a:p>
            <a:r>
              <a:rPr lang="en-US" dirty="0" err="1"/>
              <a:t>Navigateur</a:t>
            </a:r>
            <a:r>
              <a:rPr lang="en-US" dirty="0"/>
              <a:t> : FF, Chrome, IE9+, Safari, </a:t>
            </a:r>
            <a:r>
              <a:rPr lang="en-US" dirty="0" err="1"/>
              <a:t>Opéra</a:t>
            </a:r>
            <a:r>
              <a:rPr lang="en-US" dirty="0"/>
              <a:t>, </a:t>
            </a:r>
            <a:r>
              <a:rPr lang="en-US" dirty="0" smtClean="0"/>
              <a:t>IOS &amp; Android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317800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Feelings over time </a:t>
            </a:r>
            <a:r>
              <a:rPr lang="en-GB" cap="none" dirty="0" smtClean="0"/>
              <a:t>…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042" y="881070"/>
            <a:ext cx="56483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37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Introduction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Encore un </a:t>
            </a:r>
            <a:r>
              <a:rPr lang="en-GB" cap="none" dirty="0" err="1"/>
              <a:t>autre</a:t>
            </a:r>
            <a:r>
              <a:rPr lang="en-GB" cap="none" dirty="0"/>
              <a:t> framework JS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97" y="1111597"/>
            <a:ext cx="8797399" cy="518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7860" y="361644"/>
            <a:ext cx="861953" cy="112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87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375" y="1455575"/>
            <a:ext cx="5529575" cy="426738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925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10" y="1200917"/>
            <a:ext cx="5944538" cy="4471326"/>
          </a:xfrm>
        </p:spPr>
      </p:pic>
    </p:spTree>
    <p:extLst>
      <p:ext uri="{BB962C8B-B14F-4D97-AF65-F5344CB8AC3E}">
        <p14:creationId xmlns:p14="http://schemas.microsoft.com/office/powerpoint/2010/main" val="19539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107" y="1255607"/>
            <a:ext cx="5785722" cy="4370873"/>
          </a:xfrm>
        </p:spPr>
      </p:pic>
    </p:spTree>
    <p:extLst>
      <p:ext uri="{BB962C8B-B14F-4D97-AF65-F5344CB8AC3E}">
        <p14:creationId xmlns:p14="http://schemas.microsoft.com/office/powerpoint/2010/main" val="6808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13" y="1179238"/>
            <a:ext cx="6252252" cy="4641410"/>
          </a:xfrm>
        </p:spPr>
      </p:pic>
    </p:spTree>
    <p:extLst>
      <p:ext uri="{BB962C8B-B14F-4D97-AF65-F5344CB8AC3E}">
        <p14:creationId xmlns:p14="http://schemas.microsoft.com/office/powerpoint/2010/main" val="20728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/>
              <a:t>Brief</a:t>
            </a:r>
            <a:r>
              <a:rPr lang="fr-FR" cap="none" dirty="0"/>
              <a:t> </a:t>
            </a:r>
            <a:r>
              <a:rPr lang="fr-FR" cap="none" dirty="0" err="1"/>
              <a:t>history</a:t>
            </a:r>
            <a:r>
              <a:rPr lang="fr-FR" cap="none" dirty="0"/>
              <a:t> of time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HTML JS and </a:t>
            </a:r>
            <a:r>
              <a:rPr lang="fr-FR" cap="none" dirty="0" err="1"/>
              <a:t>Angular</a:t>
            </a:r>
            <a:r>
              <a:rPr lang="fr-FR" cap="none" dirty="0"/>
              <a:t> !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51" y="1136760"/>
            <a:ext cx="6080126" cy="4530547"/>
          </a:xfrm>
        </p:spPr>
      </p:pic>
    </p:spTree>
    <p:extLst>
      <p:ext uri="{BB962C8B-B14F-4D97-AF65-F5344CB8AC3E}">
        <p14:creationId xmlns:p14="http://schemas.microsoft.com/office/powerpoint/2010/main" val="3508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5" y="868455"/>
            <a:ext cx="7679473" cy="461442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8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: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66" y="1006883"/>
            <a:ext cx="7119636" cy="5355295"/>
          </a:xfrm>
        </p:spPr>
      </p:pic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/>
          <a:lstStyle/>
          <a:p>
            <a:r>
              <a:rPr lang="fr-FR" cap="none" dirty="0" smtClean="0"/>
              <a:t>Hello pur JS</a:t>
            </a:r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36449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2163</TotalTime>
  <Words>276</Words>
  <Application>Microsoft Office PowerPoint</Application>
  <PresentationFormat>Affichage à l'écran (4:3)</PresentationFormat>
  <Paragraphs>93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Wingdings</vt:lpstr>
      <vt:lpstr>FR_Template_SopraSteria_Consulting_SopraHR</vt:lpstr>
      <vt:lpstr>AngularJS Introduction</vt:lpstr>
      <vt:lpstr>Introduction</vt:lpstr>
      <vt:lpstr>Brief history of time </vt:lpstr>
      <vt:lpstr>Brief history of time </vt:lpstr>
      <vt:lpstr>Brief history of time </vt:lpstr>
      <vt:lpstr>Brief history of time </vt:lpstr>
      <vt:lpstr>Brief history of time </vt:lpstr>
      <vt:lpstr>Présentation PowerPoint</vt:lpstr>
      <vt:lpstr>Hello pur JS</vt:lpstr>
      <vt:lpstr>Présentation PowerPoint</vt:lpstr>
      <vt:lpstr>Présentation PowerPoint</vt:lpstr>
      <vt:lpstr>Présentation PowerPoint</vt:lpstr>
      <vt:lpstr>Hello Jquery Form </vt:lpstr>
      <vt:lpstr>Présentation PowerPoint</vt:lpstr>
      <vt:lpstr>Présentation PowerPoint</vt:lpstr>
      <vt:lpstr>Présentation PowerPoint</vt:lpstr>
      <vt:lpstr>Présentation PowerPoint</vt:lpstr>
      <vt:lpstr>Introduction</vt:lpstr>
      <vt:lpstr>Présentation PowerPoint</vt:lpstr>
      <vt:lpstr>AngularJS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802</cp:revision>
  <cp:lastPrinted>2016-07-06T12:01:12Z</cp:lastPrinted>
  <dcterms:created xsi:type="dcterms:W3CDTF">2015-02-11T13:34:01Z</dcterms:created>
  <dcterms:modified xsi:type="dcterms:W3CDTF">2017-03-13T13:30:01Z</dcterms:modified>
</cp:coreProperties>
</file>