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9" r:id="rId2"/>
    <p:sldId id="472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62" r:id="rId13"/>
    <p:sldId id="446" r:id="rId14"/>
    <p:sldId id="447" r:id="rId15"/>
    <p:sldId id="448" r:id="rId16"/>
    <p:sldId id="449" r:id="rId17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3825" autoAdjust="0"/>
  </p:normalViewPr>
  <p:slideViewPr>
    <p:cSldViewPr snapToGrid="0" showGuides="1">
      <p:cViewPr varScale="1">
        <p:scale>
          <a:sx n="78" d="100"/>
          <a:sy n="78" d="100"/>
        </p:scale>
        <p:origin x="1200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23/08/2017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23/08/2017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23/08/2017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 : UI-ROUTER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210588"/>
          </a:xfrm>
        </p:spPr>
        <p:txBody>
          <a:bodyPr/>
          <a:lstStyle/>
          <a:p>
            <a:r>
              <a:rPr lang="fr-FR" dirty="0"/>
              <a:t>July 2015  </a:t>
            </a:r>
          </a:p>
          <a:p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sz="1200" dirty="0"/>
              <a:t>Gauthier Peel</a:t>
            </a:r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" y="4431754"/>
            <a:ext cx="8138240" cy="97258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4106166" y="4806461"/>
            <a:ext cx="8634" cy="309175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66" y="168349"/>
            <a:ext cx="7460930" cy="3856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97394" y="1373585"/>
            <a:ext cx="8088511" cy="4681537"/>
          </a:xfrm>
        </p:spPr>
        <p:txBody>
          <a:bodyPr/>
          <a:lstStyle/>
          <a:p>
            <a:r>
              <a:rPr lang="en-US" dirty="0"/>
              <a:t>UI-Router syntax : JS Navigation to the state '</a:t>
            </a:r>
            <a:r>
              <a:rPr lang="en-US" dirty="0" err="1"/>
              <a:t>main.films.edit</a:t>
            </a:r>
            <a:r>
              <a:rPr lang="en-US" dirty="0"/>
              <a:t>' with the URL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filmId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Starting the </a:t>
            </a:r>
            <a:r>
              <a:rPr lang="en-US" dirty="0" err="1"/>
              <a:t>nav</a:t>
            </a:r>
            <a:r>
              <a:rPr lang="en-US" dirty="0"/>
              <a:t> in JS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 the </a:t>
            </a:r>
            <a:r>
              <a:rPr lang="en-US" dirty="0" err="1"/>
              <a:t>FilmEditController</a:t>
            </a:r>
            <a:r>
              <a:rPr lang="en-US" dirty="0"/>
              <a:t> : selection on the film to edit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91" y="2451221"/>
            <a:ext cx="6880118" cy="83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1" y="4254571"/>
            <a:ext cx="5235086" cy="1843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18356" y="1373585"/>
            <a:ext cx="2745023" cy="4681537"/>
          </a:xfrm>
        </p:spPr>
        <p:txBody>
          <a:bodyPr/>
          <a:lstStyle/>
          <a:p>
            <a:r>
              <a:rPr lang="en-US" sz="1600" dirty="0"/>
              <a:t>Resolution gives a chance to prepare data and inject them in the controller when they are ready.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Using state </a:t>
            </a:r>
            <a:r>
              <a:rPr lang="en-GB" cap="none" dirty="0" err="1"/>
              <a:t>param</a:t>
            </a:r>
            <a:r>
              <a:rPr lang="en-GB" cap="none" dirty="0"/>
              <a:t> in URL resolve ....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3" y="1304528"/>
            <a:ext cx="5257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Nested states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0544" y="1424781"/>
            <a:ext cx="74866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Nested States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6805" y="1247774"/>
            <a:ext cx="694707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à coins arrondis 7"/>
          <p:cNvSpPr/>
          <p:nvPr/>
        </p:nvSpPr>
        <p:spPr>
          <a:xfrm>
            <a:off x="4629150" y="3324225"/>
            <a:ext cx="2209800" cy="24765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572000" y="3886200"/>
            <a:ext cx="952500" cy="247650"/>
          </a:xfrm>
          <a:prstGeom prst="roundRect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Event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314450"/>
            <a:ext cx="80581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1975"/>
            <a:ext cx="916809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Split an 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Site = menu + service</a:t>
            </a:r>
          </a:p>
          <a:p>
            <a:r>
              <a:rPr lang="fr-FR" dirty="0" smtClean="0"/>
              <a:t>Service area = real content</a:t>
            </a:r>
          </a:p>
          <a:p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an </a:t>
            </a:r>
            <a:r>
              <a:rPr lang="fr-FR" dirty="0" err="1" smtClean="0"/>
              <a:t>activity</a:t>
            </a:r>
            <a:r>
              <a:rPr lang="fr-FR" dirty="0" smtClean="0"/>
              <a:t> to </a:t>
            </a:r>
            <a:r>
              <a:rPr lang="fr-FR" dirty="0" err="1" smtClean="0"/>
              <a:t>another</a:t>
            </a:r>
            <a:endParaRPr lang="fr-FR" dirty="0" smtClean="0"/>
          </a:p>
          <a:p>
            <a:r>
              <a:rPr lang="fr-FR" dirty="0" smtClean="0"/>
              <a:t>Use html </a:t>
            </a:r>
            <a:r>
              <a:rPr lang="fr-FR" dirty="0" err="1" smtClean="0"/>
              <a:t>target</a:t>
            </a:r>
            <a:r>
              <a:rPr lang="fr-FR" dirty="0" smtClean="0"/>
              <a:t> to </a:t>
            </a:r>
            <a:r>
              <a:rPr lang="fr-FR" dirty="0" err="1" smtClean="0"/>
              <a:t>define</a:t>
            </a:r>
            <a:r>
              <a:rPr lang="fr-FR" dirty="0" smtClean="0"/>
              <a:t> a state/service</a:t>
            </a:r>
          </a:p>
          <a:p>
            <a:pPr lvl="1"/>
            <a:r>
              <a:rPr lang="fr-FR" dirty="0" smtClean="0"/>
              <a:t>#/</a:t>
            </a:r>
            <a:r>
              <a:rPr lang="fr-FR" dirty="0" err="1" smtClean="0"/>
              <a:t>todolist</a:t>
            </a:r>
            <a:r>
              <a:rPr lang="fr-FR" dirty="0" smtClean="0"/>
              <a:t>/</a:t>
            </a:r>
            <a:r>
              <a:rPr lang="fr-FR" dirty="0" err="1" smtClean="0"/>
              <a:t>create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-</a:t>
            </a:r>
            <a:r>
              <a:rPr lang="fr-FR" dirty="0" err="1" smtClean="0"/>
              <a:t>ui</a:t>
            </a:r>
            <a:r>
              <a:rPr lang="fr-FR" dirty="0" smtClean="0"/>
              <a:t>-router = </a:t>
            </a:r>
            <a:r>
              <a:rPr lang="fr-FR" dirty="0" err="1" smtClean="0"/>
              <a:t>librairy</a:t>
            </a:r>
            <a:r>
              <a:rPr lang="fr-FR" dirty="0" smtClean="0"/>
              <a:t> </a:t>
            </a:r>
            <a:r>
              <a:rPr lang="fr-FR" dirty="0" err="1" smtClean="0"/>
              <a:t>managing</a:t>
            </a:r>
            <a:r>
              <a:rPr lang="fr-FR" dirty="0" smtClean="0"/>
              <a:t> the </a:t>
            </a:r>
            <a:r>
              <a:rPr lang="fr-FR" dirty="0" err="1" smtClean="0"/>
              <a:t>routing</a:t>
            </a:r>
            <a:endParaRPr lang="fr-FR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515100" y="908050"/>
            <a:ext cx="1944688" cy="1223963"/>
            <a:chOff x="3832" y="709"/>
            <a:chExt cx="1361" cy="1043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195" y="890"/>
              <a:ext cx="998" cy="771"/>
            </a:xfrm>
            <a:prstGeom prst="rect">
              <a:avLst/>
            </a:prstGeom>
            <a:solidFill>
              <a:srgbClr val="E5151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3832" y="890"/>
              <a:ext cx="363" cy="771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833" y="709"/>
              <a:ext cx="1360" cy="18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833" y="1661"/>
              <a:ext cx="1360" cy="91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2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endParaRPr lang="fr-FR" altLang="fr-FR"/>
            </a:p>
          </p:txBody>
        </p:sp>
      </p:grpSp>
      <p:sp>
        <p:nvSpPr>
          <p:cNvPr id="11" name="Légende encadrée 1 10"/>
          <p:cNvSpPr/>
          <p:nvPr/>
        </p:nvSpPr>
        <p:spPr bwMode="auto">
          <a:xfrm>
            <a:off x="4787900" y="1339850"/>
            <a:ext cx="1512888" cy="647700"/>
          </a:xfrm>
          <a:prstGeom prst="borderCallout1">
            <a:avLst>
              <a:gd name="adj1" fmla="val 28156"/>
              <a:gd name="adj2" fmla="val 99706"/>
              <a:gd name="adj3" fmla="val 16555"/>
              <a:gd name="adj4" fmla="val 17935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fr-FR" dirty="0" smtClean="0"/>
              <a:t>Service area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2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Add a bower </a:t>
            </a:r>
            <a:r>
              <a:rPr lang="en-US" dirty="0" err="1"/>
              <a:t>dep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&gt;bower install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Setup (1/2)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3163" y="2052638"/>
            <a:ext cx="38957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Add the reference to your index.html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your angular module </a:t>
            </a:r>
            <a:r>
              <a:rPr lang="en-US" dirty="0" err="1"/>
              <a:t>deps</a:t>
            </a:r>
            <a:r>
              <a:rPr lang="en-US" dirty="0"/>
              <a:t>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Setup (2/2)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205038"/>
            <a:ext cx="798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3088" y="3876675"/>
            <a:ext cx="4314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122130" y="781985"/>
            <a:ext cx="8088511" cy="4681537"/>
          </a:xfrm>
        </p:spPr>
        <p:txBody>
          <a:bodyPr/>
          <a:lstStyle/>
          <a:p>
            <a:r>
              <a:rPr lang="en-US" dirty="0"/>
              <a:t>Add  &lt;div </a:t>
            </a:r>
            <a:r>
              <a:rPr lang="en-US" dirty="0" err="1"/>
              <a:t>ui</a:t>
            </a:r>
            <a:r>
              <a:rPr lang="en-US" dirty="0"/>
              <a:t>-view&gt; in your template file</a:t>
            </a:r>
          </a:p>
          <a:p>
            <a:r>
              <a:rPr lang="en-US" dirty="0"/>
              <a:t>Define routes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291313" y="260648"/>
            <a:ext cx="8298500" cy="332546"/>
          </a:xfrm>
        </p:spPr>
        <p:txBody>
          <a:bodyPr/>
          <a:lstStyle/>
          <a:p>
            <a:r>
              <a:rPr lang="fr-FR" cap="none" dirty="0" smtClean="0"/>
              <a:t>Configuration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9363" y="1072497"/>
            <a:ext cx="6683550" cy="559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22130" y="2753422"/>
            <a:ext cx="2067233" cy="7386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Better : without the '</a:t>
            </a:r>
          </a:p>
          <a:p>
            <a:r>
              <a:rPr lang="en-GB" sz="1400" dirty="0"/>
              <a:t>controller : </a:t>
            </a:r>
            <a:r>
              <a:rPr lang="en-GB" sz="1400" dirty="0" err="1"/>
              <a:t>FilmController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Changing route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4488" y="1389788"/>
            <a:ext cx="8088312" cy="428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79540" y="1174390"/>
            <a:ext cx="8088511" cy="4746623"/>
          </a:xfrm>
        </p:spPr>
        <p:txBody>
          <a:bodyPr/>
          <a:lstStyle/>
          <a:p>
            <a:r>
              <a:rPr lang="en-GB" dirty="0" smtClean="0"/>
              <a:t>In a HTML template :</a:t>
            </a:r>
          </a:p>
          <a:p>
            <a:pPr lvl="1"/>
            <a:r>
              <a:rPr lang="en-GB" dirty="0" err="1" smtClean="0"/>
              <a:t>ui-sref</a:t>
            </a:r>
            <a:r>
              <a:rPr lang="en-GB" dirty="0" smtClean="0"/>
              <a:t> </a:t>
            </a:r>
            <a:r>
              <a:rPr lang="en-GB" dirty="0"/>
              <a:t>could be used on &lt;a&gt;, &lt;button&gt; , on </a:t>
            </a:r>
            <a:r>
              <a:rPr lang="en-GB" dirty="0" smtClean="0"/>
              <a:t>any</a:t>
            </a:r>
            <a:r>
              <a:rPr lang="en-GB" dirty="0" smtClean="0"/>
              <a:t>thing </a:t>
            </a:r>
            <a:r>
              <a:rPr lang="en-GB" dirty="0"/>
              <a:t>!</a:t>
            </a:r>
          </a:p>
          <a:p>
            <a:endParaRPr lang="en-GB" dirty="0"/>
          </a:p>
          <a:p>
            <a:endParaRPr lang="en-US" dirty="0"/>
          </a:p>
          <a:p>
            <a:r>
              <a:rPr lang="en-US" dirty="0" smtClean="0"/>
              <a:t>On a JavaScript service or controller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/>
              <a:t>state.go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Changing Routes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2031" y="2085650"/>
            <a:ext cx="3401764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7431" y="4268495"/>
            <a:ext cx="3042005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7431" y="5525964"/>
            <a:ext cx="4988719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sz="1800" i="1" dirty="0"/>
              <a:t>the property name 'data' is required</a:t>
            </a:r>
            <a:br>
              <a:rPr lang="en-US" sz="1800" i="1" dirty="0"/>
            </a:br>
            <a:r>
              <a:rPr lang="en-US" sz="1800" i="1" dirty="0"/>
              <a:t>to define some </a:t>
            </a:r>
            <a:r>
              <a:rPr lang="en-US" sz="1800" i="1" dirty="0" err="1"/>
              <a:t>param</a:t>
            </a:r>
            <a:r>
              <a:rPr lang="en-US" sz="1800" i="1" dirty="0"/>
              <a:t> in the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Passing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4210050"/>
            <a:ext cx="8172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1141662"/>
            <a:ext cx="3957637" cy="20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3638" y="5657850"/>
            <a:ext cx="3857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Router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Passing parameters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69618"/>
            <a:ext cx="6762750" cy="33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73</TotalTime>
  <Words>379</Words>
  <Application>Microsoft Office PowerPoint</Application>
  <PresentationFormat>Affichage à l'écran (4:3)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Wingdings</vt:lpstr>
      <vt:lpstr>ヒラギノ角ゴ Pro W3</vt:lpstr>
      <vt:lpstr>FR_Template_SopraSteria_Consulting_SopraHR</vt:lpstr>
      <vt:lpstr>Angular js  : UI-ROUTER</vt:lpstr>
      <vt:lpstr>Split an application</vt:lpstr>
      <vt:lpstr>Router</vt:lpstr>
      <vt:lpstr>Router</vt:lpstr>
      <vt:lpstr>Configuration</vt:lpstr>
      <vt:lpstr>Router</vt:lpstr>
      <vt:lpstr>Router</vt:lpstr>
      <vt:lpstr>Router</vt:lpstr>
      <vt:lpstr>Router</vt:lpstr>
      <vt:lpstr>AngularJS</vt:lpstr>
      <vt:lpstr>AngularJS</vt:lpstr>
      <vt:lpstr>AngularJS</vt:lpstr>
      <vt:lpstr>Router</vt:lpstr>
      <vt:lpstr>Router</vt:lpstr>
      <vt:lpstr>Router</vt:lpstr>
      <vt:lpstr>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440</cp:revision>
  <cp:lastPrinted>2014-12-11T13:29:41Z</cp:lastPrinted>
  <dcterms:created xsi:type="dcterms:W3CDTF">2015-02-11T13:34:01Z</dcterms:created>
  <dcterms:modified xsi:type="dcterms:W3CDTF">2017-08-23T09:09:31Z</dcterms:modified>
</cp:coreProperties>
</file>