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10" r:id="rId2"/>
    <p:sldId id="411" r:id="rId3"/>
    <p:sldId id="412" r:id="rId4"/>
    <p:sldId id="413" r:id="rId5"/>
    <p:sldId id="415" r:id="rId6"/>
    <p:sldId id="414" r:id="rId7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43C2892-2AFD-4F1B-BBF4-180F007B27DE}">
          <p14:sldIdLst>
            <p14:sldId id="410"/>
            <p14:sldId id="411"/>
            <p14:sldId id="412"/>
            <p14:sldId id="413"/>
            <p14:sldId id="415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DAA64"/>
    <a:srgbClr val="FEA8B8"/>
    <a:srgbClr val="000000"/>
    <a:srgbClr val="F2F2F2"/>
    <a:srgbClr val="FAAA0A"/>
    <a:srgbClr val="A6A6A6"/>
    <a:srgbClr val="4D0B39"/>
    <a:srgbClr val="D99782"/>
    <a:srgbClr val="88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89881" autoAdjust="0"/>
  </p:normalViewPr>
  <p:slideViewPr>
    <p:cSldViewPr snapToGrid="0" showGuides="1">
      <p:cViewPr varScale="1">
        <p:scale>
          <a:sx n="78" d="100"/>
          <a:sy n="78" d="100"/>
        </p:scale>
        <p:origin x="318" y="96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01/04/2017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01/04/2017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Delivering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Delivering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Delivering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AngularJS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The future of </a:t>
            </a:r>
            <a:r>
              <a:rPr lang="fr-FR" dirty="0" err="1" smtClean="0"/>
              <a:t>angular</a:t>
            </a:r>
            <a:endParaRPr lang="fr-FR" dirty="0"/>
          </a:p>
        </p:txBody>
      </p:sp>
      <p:pic>
        <p:nvPicPr>
          <p:cNvPr id="7" name="Espace réservé pour une image  6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1" b="157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9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r>
              <a:rPr lang="fr-FR" dirty="0" smtClean="0"/>
              <a:t> vs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2800" dirty="0" err="1" smtClean="0"/>
              <a:t>AngularJS</a:t>
            </a:r>
            <a:r>
              <a:rPr lang="fr-FR" sz="2800" dirty="0" smtClean="0"/>
              <a:t> and Angular are </a:t>
            </a:r>
            <a:r>
              <a:rPr lang="fr-FR" sz="2800" dirty="0" err="1" smtClean="0"/>
              <a:t>two</a:t>
            </a:r>
            <a:r>
              <a:rPr lang="fr-FR" sz="2800" dirty="0" smtClean="0"/>
              <a:t> </a:t>
            </a:r>
            <a:r>
              <a:rPr lang="en-US" sz="2800" dirty="0" smtClean="0"/>
              <a:t>different</a:t>
            </a:r>
            <a:r>
              <a:rPr lang="fr-FR" sz="2800" dirty="0" smtClean="0"/>
              <a:t> </a:t>
            </a:r>
            <a:r>
              <a:rPr lang="fr-FR" sz="2800" dirty="0" err="1" smtClean="0"/>
              <a:t>Frameworks</a:t>
            </a:r>
            <a:endParaRPr lang="fr-FR" sz="2800" dirty="0" smtClean="0"/>
          </a:p>
          <a:p>
            <a:endParaRPr lang="fr-FR" dirty="0" smtClean="0"/>
          </a:p>
          <a:p>
            <a:r>
              <a:rPr lang="fr-FR" dirty="0" err="1" smtClean="0"/>
              <a:t>AngularJS</a:t>
            </a:r>
            <a:r>
              <a:rPr lang="fr-FR" dirty="0" smtClean="0"/>
              <a:t>: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angularjs.org/</a:t>
            </a:r>
            <a:endParaRPr lang="fr-FR" dirty="0" smtClean="0"/>
          </a:p>
          <a:p>
            <a:pPr lvl="1"/>
            <a:r>
              <a:rPr lang="fr-FR" dirty="0" err="1" smtClean="0"/>
              <a:t>Current</a:t>
            </a:r>
            <a:r>
              <a:rPr lang="fr-FR" dirty="0" smtClean="0"/>
              <a:t> version: 1.6.3 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Angular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https://angular.io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r>
              <a:rPr lang="fr-FR" dirty="0" err="1" smtClean="0"/>
              <a:t>Current</a:t>
            </a:r>
            <a:r>
              <a:rPr lang="fr-FR" dirty="0" smtClean="0"/>
              <a:t> version: 4.0.0</a:t>
            </a:r>
          </a:p>
          <a:p>
            <a:pPr marL="473075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065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new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2800" dirty="0" err="1" smtClean="0"/>
              <a:t>TypeScript</a:t>
            </a:r>
            <a:endParaRPr lang="fr-FR" sz="2800" dirty="0" smtClean="0"/>
          </a:p>
          <a:p>
            <a:pPr lvl="1"/>
            <a:r>
              <a:rPr lang="fr-FR" dirty="0" err="1" smtClean="0"/>
              <a:t>TypeScript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superset</a:t>
            </a:r>
            <a:r>
              <a:rPr lang="fr-FR" dirty="0" smtClean="0"/>
              <a:t> of JavaScript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/>
              <a:t>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transpiled</a:t>
            </a:r>
            <a:r>
              <a:rPr lang="fr-FR" dirty="0"/>
              <a:t> (</a:t>
            </a:r>
            <a:r>
              <a:rPr lang="fr-FR" dirty="0" err="1"/>
              <a:t>compiled</a:t>
            </a:r>
            <a:r>
              <a:rPr lang="fr-FR" dirty="0"/>
              <a:t>)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smtClean="0"/>
              <a:t>JavaScript</a:t>
            </a:r>
          </a:p>
          <a:p>
            <a:pPr lvl="1"/>
            <a:r>
              <a:rPr lang="fr-FR" dirty="0" err="1" smtClean="0"/>
              <a:t>TypeScript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open source, </a:t>
            </a:r>
            <a:r>
              <a:rPr lang="fr-FR" dirty="0" err="1" smtClean="0"/>
              <a:t>backed</a:t>
            </a:r>
            <a:r>
              <a:rPr lang="fr-FR" dirty="0" smtClean="0"/>
              <a:t> by Microsoft</a:t>
            </a:r>
          </a:p>
          <a:p>
            <a:pPr lvl="1"/>
            <a:r>
              <a:rPr lang="fr-FR" dirty="0" err="1" smtClean="0"/>
              <a:t>TypeScript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endParaRPr lang="fr-FR" dirty="0" smtClean="0"/>
          </a:p>
          <a:p>
            <a:pPr lvl="2"/>
            <a:r>
              <a:rPr lang="fr-FR" dirty="0" smtClean="0"/>
              <a:t>Annotations</a:t>
            </a:r>
          </a:p>
          <a:p>
            <a:pPr lvl="2"/>
            <a:r>
              <a:rPr lang="fr-FR" dirty="0" smtClean="0"/>
              <a:t>Type </a:t>
            </a:r>
            <a:r>
              <a:rPr lang="fr-FR" dirty="0" err="1" smtClean="0"/>
              <a:t>checking</a:t>
            </a:r>
            <a:endParaRPr lang="fr-FR" dirty="0"/>
          </a:p>
          <a:p>
            <a:pPr lvl="2"/>
            <a:r>
              <a:rPr lang="fr-FR" dirty="0" smtClean="0"/>
              <a:t>Classes &amp; Interfaces</a:t>
            </a:r>
          </a:p>
          <a:p>
            <a:pPr lvl="2"/>
            <a:r>
              <a:rPr lang="fr-FR" dirty="0" smtClean="0"/>
              <a:t>And more…</a:t>
            </a:r>
            <a:endParaRPr lang="fr-FR" dirty="0"/>
          </a:p>
          <a:p>
            <a:r>
              <a:rPr lang="fr-FR" dirty="0" smtClean="0"/>
              <a:t>Angular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un plain JavaScript, but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recommended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817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new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2800" dirty="0" smtClean="0"/>
              <a:t>Angular </a:t>
            </a:r>
            <a:r>
              <a:rPr lang="en-US" sz="2800" dirty="0" smtClean="0"/>
              <a:t>syntax</a:t>
            </a:r>
            <a:r>
              <a:rPr lang="fr-FR" sz="2800" dirty="0" smtClean="0"/>
              <a:t> </a:t>
            </a:r>
            <a:r>
              <a:rPr lang="fr-FR" sz="2800" dirty="0" smtClean="0"/>
              <a:t>is</a:t>
            </a:r>
            <a:r>
              <a:rPr lang="fr-FR" sz="2800" dirty="0" smtClean="0"/>
              <a:t> more light and user </a:t>
            </a:r>
            <a:r>
              <a:rPr lang="fr-FR" sz="2800" dirty="0" smtClean="0"/>
              <a:t>friendly</a:t>
            </a:r>
            <a:r>
              <a:rPr lang="fr-FR" sz="2800" dirty="0" smtClean="0"/>
              <a:t>, more </a:t>
            </a:r>
            <a:r>
              <a:rPr lang="fr-FR" sz="2800" dirty="0" err="1" smtClean="0"/>
              <a:t>oriented</a:t>
            </a:r>
            <a:r>
              <a:rPr lang="fr-FR" sz="2800" dirty="0" smtClean="0"/>
              <a:t> </a:t>
            </a:r>
            <a:r>
              <a:rPr lang="en-US" sz="2800" dirty="0" smtClean="0"/>
              <a:t>toward</a:t>
            </a:r>
            <a:r>
              <a:rPr lang="fr-FR" sz="2800" dirty="0" smtClean="0"/>
              <a:t> </a:t>
            </a:r>
            <a:r>
              <a:rPr lang="fr-FR" sz="2800" dirty="0" err="1" smtClean="0"/>
              <a:t>functionnality</a:t>
            </a:r>
            <a:r>
              <a:rPr lang="fr-FR" sz="2800" dirty="0" smtClean="0"/>
              <a:t> </a:t>
            </a:r>
            <a:r>
              <a:rPr lang="fr-FR" sz="2800" dirty="0" err="1" smtClean="0"/>
              <a:t>than</a:t>
            </a:r>
            <a:r>
              <a:rPr lang="fr-FR" sz="2800" dirty="0" smtClean="0"/>
              <a:t> technique</a:t>
            </a:r>
          </a:p>
          <a:p>
            <a:endParaRPr lang="en-US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62" y="2708299"/>
            <a:ext cx="5849891" cy="27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3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new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2800" dirty="0" smtClean="0"/>
              <a:t>Angular </a:t>
            </a:r>
            <a:r>
              <a:rPr lang="en-US" sz="2800" dirty="0" smtClean="0"/>
              <a:t>syntax</a:t>
            </a:r>
            <a:r>
              <a:rPr lang="fr-FR" sz="2800" dirty="0" smtClean="0"/>
              <a:t> </a:t>
            </a:r>
            <a:r>
              <a:rPr lang="fr-FR" sz="2800" dirty="0" smtClean="0"/>
              <a:t>is</a:t>
            </a:r>
            <a:r>
              <a:rPr lang="fr-FR" sz="2800" dirty="0" smtClean="0"/>
              <a:t> more light and user </a:t>
            </a:r>
            <a:r>
              <a:rPr lang="fr-FR" sz="2800" dirty="0" smtClean="0"/>
              <a:t>friendly</a:t>
            </a:r>
            <a:r>
              <a:rPr lang="fr-FR" sz="2800" dirty="0" smtClean="0"/>
              <a:t>, more </a:t>
            </a:r>
            <a:r>
              <a:rPr lang="fr-FR" sz="2800" dirty="0" err="1" smtClean="0"/>
              <a:t>oriented</a:t>
            </a:r>
            <a:r>
              <a:rPr lang="fr-FR" sz="2800" dirty="0" smtClean="0"/>
              <a:t> </a:t>
            </a:r>
            <a:r>
              <a:rPr lang="en-US" sz="2800" dirty="0" smtClean="0"/>
              <a:t>toward</a:t>
            </a:r>
            <a:r>
              <a:rPr lang="fr-FR" sz="2800" dirty="0" smtClean="0"/>
              <a:t> </a:t>
            </a:r>
            <a:r>
              <a:rPr lang="fr-FR" sz="2800" dirty="0" err="1" smtClean="0"/>
              <a:t>functionnality</a:t>
            </a:r>
            <a:r>
              <a:rPr lang="fr-FR" sz="2800" dirty="0" smtClean="0"/>
              <a:t> </a:t>
            </a:r>
            <a:r>
              <a:rPr lang="fr-FR" sz="2800" dirty="0" err="1" smtClean="0"/>
              <a:t>than</a:t>
            </a:r>
            <a:r>
              <a:rPr lang="fr-FR" sz="2800" dirty="0" smtClean="0"/>
              <a:t> technique</a:t>
            </a:r>
          </a:p>
          <a:p>
            <a:endParaRPr lang="en-US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80" y="3194943"/>
            <a:ext cx="6902427" cy="197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9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new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z="2800" dirty="0" smtClean="0"/>
              <a:t>Angular </a:t>
            </a:r>
            <a:r>
              <a:rPr lang="fr-FR" sz="2800" dirty="0" err="1" smtClean="0"/>
              <a:t>apps</a:t>
            </a:r>
            <a:r>
              <a:rPr lang="fr-FR" sz="2800" dirty="0" smtClean="0"/>
              <a:t> </a:t>
            </a:r>
            <a:r>
              <a:rPr lang="fr-FR" sz="2800" dirty="0" err="1" smtClean="0"/>
              <a:t>run</a:t>
            </a:r>
            <a:r>
              <a:rPr lang="fr-FR" sz="2800" dirty="0" smtClean="0"/>
              <a:t> </a:t>
            </a:r>
            <a:r>
              <a:rPr lang="fr-FR" sz="2800" dirty="0" err="1" smtClean="0"/>
              <a:t>faster</a:t>
            </a:r>
            <a:r>
              <a:rPr lang="fr-FR" sz="2800" dirty="0" smtClean="0"/>
              <a:t> </a:t>
            </a:r>
            <a:r>
              <a:rPr lang="fr-FR" sz="2800" dirty="0" err="1" smtClean="0"/>
              <a:t>than</a:t>
            </a:r>
            <a:r>
              <a:rPr lang="fr-FR" sz="2800" dirty="0" smtClean="0"/>
              <a:t> </a:t>
            </a:r>
            <a:r>
              <a:rPr lang="fr-FR" sz="2800" dirty="0" err="1" smtClean="0"/>
              <a:t>angularjs</a:t>
            </a:r>
            <a:endParaRPr lang="fr-FR" sz="2800" dirty="0" smtClean="0"/>
          </a:p>
          <a:p>
            <a:r>
              <a:rPr lang="fr-FR" sz="2800" dirty="0" smtClean="0"/>
              <a:t>Support for </a:t>
            </a:r>
            <a:r>
              <a:rPr lang="fr-FR" sz="2800" dirty="0" err="1" smtClean="0"/>
              <a:t>Angularjs</a:t>
            </a:r>
            <a:r>
              <a:rPr lang="fr-FR" sz="2800" dirty="0" smtClean="0"/>
              <a:t> 1.x </a:t>
            </a:r>
            <a:r>
              <a:rPr lang="fr-FR" sz="2800" dirty="0" err="1" smtClean="0"/>
              <a:t>will</a:t>
            </a:r>
            <a:r>
              <a:rPr lang="fr-FR" sz="2800" dirty="0" smtClean="0"/>
              <a:t> </a:t>
            </a:r>
            <a:r>
              <a:rPr lang="fr-FR" sz="2800" dirty="0" err="1" smtClean="0"/>
              <a:t>slowly</a:t>
            </a:r>
            <a:r>
              <a:rPr lang="fr-FR" sz="2800" dirty="0" smtClean="0"/>
              <a:t> </a:t>
            </a:r>
            <a:r>
              <a:rPr lang="en-US" sz="2800" dirty="0" smtClean="0"/>
              <a:t>decrease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team will look at the traffic to both sites, along with GitHub, in order to determine where the community is still invested. This means that if a majority of traffic is still at angularjs.org, the team will continue to focus resources on 1.X. </a:t>
            </a:r>
            <a:r>
              <a:rPr lang="en-US" b="1" dirty="0"/>
              <a:t>Angular 1.X will not end life until the majority of traffic has moved to 2.0.</a:t>
            </a:r>
            <a:r>
              <a:rPr lang="en-US" dirty="0"/>
              <a:t> "We'll continue releasing Angular 1 releases until the vast majority of you migrate to Angular 2</a:t>
            </a:r>
            <a:endParaRPr lang="en-US" sz="2600" dirty="0" smtClean="0"/>
          </a:p>
          <a:p>
            <a:endParaRPr lang="fr-FR" sz="2800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88929219"/>
      </p:ext>
    </p:extLst>
  </p:cSld>
  <p:clrMapOvr>
    <a:masterClrMapping/>
  </p:clrMapOvr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6542</TotalTime>
  <Words>223</Words>
  <Application>Microsoft Office PowerPoint</Application>
  <PresentationFormat>Affichage à l'écran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Tahoma</vt:lpstr>
      <vt:lpstr>Wingdings</vt:lpstr>
      <vt:lpstr>FR_Template_SopraSteria_Consulting_SopraHR</vt:lpstr>
      <vt:lpstr>AngularJS</vt:lpstr>
      <vt:lpstr>Angularjs vs angular</vt:lpstr>
      <vt:lpstr>What’s new with angular</vt:lpstr>
      <vt:lpstr>What’s new with angular</vt:lpstr>
      <vt:lpstr>What’s new with angular</vt:lpstr>
      <vt:lpstr>What’s new with angular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CINTRE Yohann</cp:lastModifiedBy>
  <cp:revision>1016</cp:revision>
  <cp:lastPrinted>2016-07-06T12:01:12Z</cp:lastPrinted>
  <dcterms:created xsi:type="dcterms:W3CDTF">2015-02-11T13:34:01Z</dcterms:created>
  <dcterms:modified xsi:type="dcterms:W3CDTF">2017-04-01T14:08:55Z</dcterms:modified>
</cp:coreProperties>
</file>