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8" r:id="rId2"/>
    <p:sldId id="507" r:id="rId3"/>
    <p:sldId id="520" r:id="rId4"/>
    <p:sldId id="522" r:id="rId5"/>
    <p:sldId id="523" r:id="rId6"/>
    <p:sldId id="525" r:id="rId7"/>
    <p:sldId id="524" r:id="rId8"/>
    <p:sldId id="385" r:id="rId9"/>
    <p:sldId id="512" r:id="rId10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7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1218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08/04/2017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08/04/2017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08/04/2017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08/04/2017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5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08/04/2017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5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08/04/2017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8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08/04/2017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5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08/04/2017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17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08/04/2017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08/04/2017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err="1" smtClean="0"/>
              <a:t>AngularJS</a:t>
            </a:r>
            <a:endParaRPr lang="fr-FR" cap="non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r>
              <a:rPr lang="fr-FR" smtClean="0"/>
              <a:t>Modules</a:t>
            </a:r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 err="1" smtClean="0"/>
              <a:t>apps</a:t>
            </a:r>
            <a:r>
              <a:rPr lang="fr-FR" dirty="0" smtClean="0"/>
              <a:t> are made of modules</a:t>
            </a:r>
          </a:p>
          <a:p>
            <a:r>
              <a:rPr lang="fr-FR" dirty="0" smtClean="0"/>
              <a:t>A </a:t>
            </a:r>
            <a:r>
              <a:rPr lang="en-US" dirty="0" smtClean="0"/>
              <a:t>module is a </a:t>
            </a:r>
            <a:r>
              <a:rPr lang="en-US" dirty="0"/>
              <a:t>container for the different </a:t>
            </a:r>
            <a:r>
              <a:rPr lang="en-US" dirty="0" smtClean="0"/>
              <a:t>parts </a:t>
            </a:r>
            <a:r>
              <a:rPr lang="en-US" dirty="0"/>
              <a:t>of your app – controllers, services, filters, directives,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Module declaration arguments:</a:t>
            </a:r>
          </a:p>
          <a:p>
            <a:pPr lvl="1"/>
            <a:r>
              <a:rPr lang="en-US" dirty="0" smtClean="0"/>
              <a:t>Module name</a:t>
            </a:r>
          </a:p>
          <a:p>
            <a:pPr lvl="1"/>
            <a:r>
              <a:rPr lang="en-US" dirty="0" smtClean="0"/>
              <a:t>Dependencies </a:t>
            </a:r>
            <a:r>
              <a:rPr lang="en-US" b="1" dirty="0" smtClean="0"/>
              <a:t>(mandatory! Use an empty array if none)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Creating a module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45451" y="4344063"/>
            <a:ext cx="682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a </a:t>
            </a:r>
            <a:r>
              <a:rPr lang="fr-FR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basic module </a:t>
            </a:r>
            <a:r>
              <a:rPr lang="fr-FR" i="1" dirty="0" err="1" smtClean="0">
                <a:solidFill>
                  <a:srgbClr val="408080"/>
                </a:solidFill>
                <a:latin typeface="Consolas" panose="020B0609020204030204" pitchFamily="49" charset="0"/>
              </a:rPr>
              <a:t>declaration</a:t>
            </a:r>
            <a:r>
              <a:rPr lang="fr-FR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b="1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b="1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b="1" dirty="0" err="1" smtClean="0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', []);</a:t>
            </a:r>
            <a:endParaRPr lang="fr-FR" b="1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(</a:t>
            </a:r>
            <a:r>
              <a:rPr lang="fr-FR" dirty="0" err="1" smtClean="0"/>
              <a:t>controllers</a:t>
            </a:r>
            <a:r>
              <a:rPr lang="fr-FR" dirty="0" smtClean="0"/>
              <a:t>, services, </a:t>
            </a:r>
            <a:r>
              <a:rPr lang="fr-FR" dirty="0" err="1" smtClean="0"/>
              <a:t>filters</a:t>
            </a:r>
            <a:r>
              <a:rPr lang="fr-FR" dirty="0" smtClean="0"/>
              <a:t>, directives…)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module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Adding some elements to a module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67872" y="2737685"/>
            <a:ext cx="6820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a basic module </a:t>
            </a:r>
            <a:r>
              <a:rPr lang="fr-FR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declaration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',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// add some directives and services</a:t>
            </a:r>
          </a:p>
          <a:p>
            <a:r>
              <a:rPr lang="fr-FR" dirty="0" err="1">
                <a:latin typeface="Consolas" panose="020B0609020204030204" pitchFamily="49" charset="0"/>
              </a:rPr>
              <a:t>myModule.service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...);</a:t>
            </a:r>
          </a:p>
          <a:p>
            <a:r>
              <a:rPr lang="fr-FR" dirty="0" err="1">
                <a:latin typeface="Consolas" panose="020B0609020204030204" pitchFamily="49" charset="0"/>
              </a:rPr>
              <a:t>myModule.directive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myDirective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...);</a:t>
            </a:r>
          </a:p>
        </p:txBody>
      </p:sp>
    </p:spTree>
    <p:extLst>
      <p:ext uri="{BB962C8B-B14F-4D97-AF65-F5344CB8AC3E}">
        <p14:creationId xmlns:p14="http://schemas.microsoft.com/office/powerpoint/2010/main" val="28587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487366"/>
            <a:ext cx="8088511" cy="4681537"/>
          </a:xfrm>
        </p:spPr>
        <p:txBody>
          <a:bodyPr/>
          <a:lstStyle/>
          <a:p>
            <a:r>
              <a:rPr lang="en-US" dirty="0" smtClean="0"/>
              <a:t>To retrieve a module : call module() with </a:t>
            </a:r>
            <a:r>
              <a:rPr lang="en-US" b="1" dirty="0" smtClean="0"/>
              <a:t>ONLY the module name</a:t>
            </a:r>
            <a:r>
              <a:rPr lang="en-US" dirty="0" smtClean="0"/>
              <a:t>!</a:t>
            </a:r>
          </a:p>
          <a:p>
            <a:r>
              <a:rPr lang="en-US" dirty="0" smtClean="0"/>
              <a:t>File </a:t>
            </a:r>
            <a:r>
              <a:rPr lang="en-US" i="1" dirty="0" smtClean="0"/>
              <a:t>app.js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File </a:t>
            </a:r>
            <a:r>
              <a:rPr lang="en-US" i="1" dirty="0" smtClean="0"/>
              <a:t>whatever.js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Retrieving a module &amp; </a:t>
            </a:r>
            <a:r>
              <a:rPr lang="en-GB" cap="none" dirty="0"/>
              <a:t>a</a:t>
            </a:r>
            <a:r>
              <a:rPr lang="en-GB" cap="none" dirty="0" smtClean="0"/>
              <a:t>dding some elements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61927" y="2415705"/>
            <a:ext cx="682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a basic module </a:t>
            </a:r>
            <a:r>
              <a:rPr lang="fr-FR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declaration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dirty="0" smtClean="0">
                <a:solidFill>
                  <a:srgbClr val="BA2121"/>
                </a:solidFill>
                <a:latin typeface="Consolas" panose="020B0609020204030204" pitchFamily="49" charset="0"/>
              </a:rPr>
              <a:t>[]);</a:t>
            </a:r>
            <a:endParaRPr lang="fr-FR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61927" y="3956208"/>
            <a:ext cx="682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retrieving</a:t>
            </a:r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&amp; adding some directives and services</a:t>
            </a:r>
          </a:p>
          <a:p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fr-FR" dirty="0" err="1">
                <a:latin typeface="Consolas" panose="020B0609020204030204" pitchFamily="49" charset="0"/>
              </a:rPr>
              <a:t>myModule.service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...);</a:t>
            </a:r>
          </a:p>
          <a:p>
            <a:r>
              <a:rPr lang="fr-FR" dirty="0" err="1">
                <a:latin typeface="Consolas" panose="020B0609020204030204" pitchFamily="49" charset="0"/>
              </a:rPr>
              <a:t>myModule.directive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myDirective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dirty="0" smtClean="0">
                <a:solidFill>
                  <a:srgbClr val="BA2121"/>
                </a:solidFill>
                <a:latin typeface="Consolas" panose="020B0609020204030204" pitchFamily="49" charset="0"/>
              </a:rPr>
              <a:t>...);</a:t>
            </a:r>
            <a:endParaRPr lang="fr-FR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1503" y="2738870"/>
            <a:ext cx="1832920" cy="323166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942703" y="4233206"/>
            <a:ext cx="1272746" cy="323166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8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You can chain-add elements to a module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Chaining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67872" y="2737685"/>
            <a:ext cx="682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retrieving </a:t>
            </a:r>
            <a:r>
              <a:rPr lang="en-US" i="1" dirty="0">
                <a:solidFill>
                  <a:srgbClr val="408080"/>
                </a:solidFill>
                <a:latin typeface="Consolas" panose="020B0609020204030204" pitchFamily="49" charset="0"/>
              </a:rPr>
              <a:t>&amp; adding some directives and services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myModule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fr-FR" dirty="0">
                <a:latin typeface="Consolas" panose="020B0609020204030204" pitchFamily="49" charset="0"/>
              </a:rPr>
              <a:t>    .service(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</a:t>
            </a:r>
          </a:p>
          <a:p>
            <a:r>
              <a:rPr lang="fr-FR" dirty="0">
                <a:latin typeface="Consolas" panose="020B0609020204030204" pitchFamily="49" charset="0"/>
              </a:rPr>
              <a:t>    .directive(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myDirective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...);</a:t>
            </a:r>
          </a:p>
        </p:txBody>
      </p:sp>
    </p:spTree>
    <p:extLst>
      <p:ext uri="{BB962C8B-B14F-4D97-AF65-F5344CB8AC3E}">
        <p14:creationId xmlns:p14="http://schemas.microsoft.com/office/powerpoint/2010/main" val="18000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You can split your application in multiple modules: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module for each feature</a:t>
            </a:r>
          </a:p>
          <a:p>
            <a:pPr lvl="1"/>
            <a:r>
              <a:rPr lang="en-US" dirty="0"/>
              <a:t>A module for each reusable component (especially directives and filters)</a:t>
            </a:r>
          </a:p>
          <a:p>
            <a:pPr lvl="1"/>
            <a:r>
              <a:rPr lang="en-US" dirty="0"/>
              <a:t>And an application level module which depends on the above modules and contains any initialization code.</a:t>
            </a:r>
          </a:p>
          <a:p>
            <a:r>
              <a:rPr lang="en-US" dirty="0" smtClean="0"/>
              <a:t>When working with sub-modules you must use injection to manage the dependency tree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Splitting in modules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14818" y="4008035"/>
            <a:ext cx="7789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fr-FR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sub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-module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xmpl.service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[]);</a:t>
            </a:r>
          </a:p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</a:t>
            </a:r>
            <a:r>
              <a:rPr lang="fr-FR" i="1" dirty="0" err="1">
                <a:solidFill>
                  <a:srgbClr val="408080"/>
                </a:solidFill>
                <a:latin typeface="Consolas" panose="020B0609020204030204" pitchFamily="49" charset="0"/>
              </a:rPr>
              <a:t>sub</a:t>
            </a:r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-module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xmpl.directive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i="1" dirty="0">
                <a:solidFill>
                  <a:srgbClr val="408080"/>
                </a:solidFill>
                <a:latin typeface="Consolas" panose="020B0609020204030204" pitchFamily="49" charset="0"/>
              </a:rPr>
              <a:t>// main module</a:t>
            </a:r>
          </a:p>
          <a:p>
            <a:r>
              <a:rPr lang="fr-FR" dirty="0" err="1">
                <a:latin typeface="Consolas" panose="020B0609020204030204" pitchFamily="49" charset="0"/>
              </a:rPr>
              <a:t>angular.module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['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xmpl.service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xmpl.directive</a:t>
            </a:r>
            <a:r>
              <a:rPr lang="fr-FR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']);</a:t>
            </a:r>
            <a:endParaRPr lang="fr-FR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3172" y="5722790"/>
            <a:ext cx="4300504" cy="323166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0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Module injection can also be used to inject angular or 3</a:t>
            </a:r>
            <a:r>
              <a:rPr lang="en-US" baseline="30000" dirty="0" smtClean="0"/>
              <a:t>rd</a:t>
            </a:r>
            <a:r>
              <a:rPr lang="en-US" dirty="0" smtClean="0"/>
              <a:t>-party modules</a:t>
            </a:r>
          </a:p>
          <a:p>
            <a:r>
              <a:rPr lang="en-US" dirty="0" smtClean="0"/>
              <a:t>Official AngularJS modules:</a:t>
            </a:r>
          </a:p>
          <a:p>
            <a:pPr lvl="1" fontAlgn="base"/>
            <a:r>
              <a:rPr lang="fr-FR" i="1" dirty="0" err="1" smtClean="0"/>
              <a:t>ngCookies</a:t>
            </a:r>
            <a:endParaRPr lang="fr-FR" dirty="0"/>
          </a:p>
          <a:p>
            <a:pPr lvl="1" fontAlgn="base"/>
            <a:r>
              <a:rPr lang="fr-FR" i="1" dirty="0" err="1" smtClean="0"/>
              <a:t>ngTouch</a:t>
            </a:r>
            <a:endParaRPr lang="fr-FR" dirty="0" smtClean="0"/>
          </a:p>
          <a:p>
            <a:pPr lvl="1" fontAlgn="base"/>
            <a:r>
              <a:rPr lang="fr-FR" i="1" dirty="0" err="1" smtClean="0"/>
              <a:t>ngResource</a:t>
            </a:r>
            <a:endParaRPr lang="fr-FR" dirty="0" smtClean="0"/>
          </a:p>
          <a:p>
            <a:pPr lvl="1" fontAlgn="base"/>
            <a:r>
              <a:rPr lang="fr-FR" i="1" dirty="0" err="1" smtClean="0"/>
              <a:t>ngMessages</a:t>
            </a:r>
            <a:endParaRPr lang="fr-FR" i="1" dirty="0" smtClean="0"/>
          </a:p>
          <a:p>
            <a:pPr lvl="1" fontAlgn="base"/>
            <a:r>
              <a:rPr lang="fr-FR" i="1" dirty="0" err="1" smtClean="0"/>
              <a:t>ngAnimate</a:t>
            </a:r>
            <a:endParaRPr lang="fr-FR" dirty="0" smtClean="0"/>
          </a:p>
          <a:p>
            <a:pPr lvl="1" fontAlgn="base"/>
            <a:r>
              <a:rPr lang="fr-FR" i="1" dirty="0" err="1" smtClean="0"/>
              <a:t>ngSanitize</a:t>
            </a:r>
            <a:endParaRPr lang="en-US" dirty="0"/>
          </a:p>
          <a:p>
            <a:pPr lvl="1" fontAlgn="base"/>
            <a:r>
              <a:rPr lang="en-US" dirty="0" smtClean="0"/>
              <a:t>…</a:t>
            </a:r>
          </a:p>
          <a:p>
            <a:pPr fontAlgn="base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modules:</a:t>
            </a:r>
          </a:p>
          <a:p>
            <a:pPr lvl="1" fontAlgn="base"/>
            <a:r>
              <a:rPr lang="fr-FR" i="1" dirty="0" err="1"/>
              <a:t>AngularUI</a:t>
            </a:r>
            <a:r>
              <a:rPr lang="fr-FR" i="1" dirty="0"/>
              <a:t> </a:t>
            </a:r>
            <a:r>
              <a:rPr lang="fr-FR" i="1" dirty="0" err="1" smtClean="0"/>
              <a:t>Bootstrap</a:t>
            </a:r>
            <a:endParaRPr lang="fr-FR" i="1" dirty="0" smtClean="0"/>
          </a:p>
          <a:p>
            <a:pPr lvl="1" fontAlgn="base"/>
            <a:r>
              <a:rPr lang="fr-FR" i="1" dirty="0" err="1"/>
              <a:t>AngularUI</a:t>
            </a:r>
            <a:r>
              <a:rPr lang="fr-FR" i="1" dirty="0"/>
              <a:t> </a:t>
            </a:r>
            <a:r>
              <a:rPr lang="fr-FR" i="1" dirty="0" smtClean="0"/>
              <a:t>Router</a:t>
            </a:r>
          </a:p>
          <a:p>
            <a:pPr lvl="1" fontAlgn="base"/>
            <a:r>
              <a:rPr lang="fr-FR" i="1" dirty="0" smtClean="0"/>
              <a:t>Angular </a:t>
            </a:r>
            <a:r>
              <a:rPr lang="fr-FR" i="1" dirty="0" err="1" smtClean="0"/>
              <a:t>Material</a:t>
            </a:r>
            <a:endParaRPr lang="fr-FR" dirty="0" smtClean="0"/>
          </a:p>
          <a:p>
            <a:pPr lvl="1" fontAlgn="base"/>
            <a:r>
              <a:rPr lang="fr-FR" i="1" dirty="0" smtClean="0"/>
              <a:t>Angular Translate</a:t>
            </a:r>
          </a:p>
          <a:p>
            <a:pPr lvl="1" fontAlgn="base"/>
            <a:r>
              <a:rPr lang="fr-FR" i="1" dirty="0" smtClean="0"/>
              <a:t>…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Modules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Module injection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2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File structure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21" y="1627969"/>
            <a:ext cx="23812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6044" y="1627969"/>
            <a:ext cx="2558570" cy="490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3645" y="1606223"/>
            <a:ext cx="2478272" cy="4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544439" y="1236891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Basic, small project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886032" y="125863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Technical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913575" y="127291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File structure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l="16557" t="19625" r="20672" b="284"/>
          <a:stretch/>
        </p:blipFill>
        <p:spPr bwMode="auto">
          <a:xfrm>
            <a:off x="1584135" y="2047201"/>
            <a:ext cx="1902941" cy="362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/>
          <a:srcRect l="18078" t="22556" r="11009" b="-1144"/>
          <a:stretch/>
        </p:blipFill>
        <p:spPr bwMode="auto">
          <a:xfrm>
            <a:off x="5076056" y="2148155"/>
            <a:ext cx="2261287" cy="331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431735" y="1599609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By feature (simple)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5004486" y="1599609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By feature (advanced)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135</TotalTime>
  <Words>419</Words>
  <Application>Microsoft Office PowerPoint</Application>
  <PresentationFormat>Affichage à l'écran (4:3)</PresentationFormat>
  <Paragraphs>115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Tahoma</vt:lpstr>
      <vt:lpstr>Wingdings</vt:lpstr>
      <vt:lpstr>FR_Template_SopraSteria_Consulting_SopraHR</vt:lpstr>
      <vt:lpstr>AngularJS</vt:lpstr>
      <vt:lpstr>Modules</vt:lpstr>
      <vt:lpstr>Modules</vt:lpstr>
      <vt:lpstr>Modules</vt:lpstr>
      <vt:lpstr>Modules</vt:lpstr>
      <vt:lpstr>Modules</vt:lpstr>
      <vt:lpstr>Modules</vt:lpstr>
      <vt:lpstr>File structure</vt:lpstr>
      <vt:lpstr>File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889</cp:revision>
  <cp:lastPrinted>2016-07-06T12:01:12Z</cp:lastPrinted>
  <dcterms:created xsi:type="dcterms:W3CDTF">2015-02-11T13:34:01Z</dcterms:created>
  <dcterms:modified xsi:type="dcterms:W3CDTF">2017-04-08T15:09:11Z</dcterms:modified>
</cp:coreProperties>
</file>