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10" r:id="rId2"/>
    <p:sldId id="433" r:id="rId3"/>
    <p:sldId id="430" r:id="rId4"/>
    <p:sldId id="434" r:id="rId5"/>
    <p:sldId id="435" r:id="rId6"/>
    <p:sldId id="439" r:id="rId7"/>
    <p:sldId id="447" r:id="rId8"/>
    <p:sldId id="440" r:id="rId9"/>
    <p:sldId id="441" r:id="rId10"/>
    <p:sldId id="443" r:id="rId11"/>
    <p:sldId id="442" r:id="rId12"/>
    <p:sldId id="444" r:id="rId13"/>
    <p:sldId id="446" r:id="rId14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3C2892-2AFD-4F1B-BBF4-180F007B27DE}">
          <p14:sldIdLst>
            <p14:sldId id="410"/>
            <p14:sldId id="433"/>
            <p14:sldId id="430"/>
            <p14:sldId id="434"/>
            <p14:sldId id="435"/>
            <p14:sldId id="439"/>
            <p14:sldId id="447"/>
            <p14:sldId id="440"/>
            <p14:sldId id="441"/>
            <p14:sldId id="443"/>
            <p14:sldId id="442"/>
            <p14:sldId id="444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318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31/03/2017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Delivering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Delivering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Delivering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run-sequenc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isaacs/node-glob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gulp</a:t>
            </a:r>
            <a:endParaRPr lang="fr-FR" dirty="0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6" b="166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Plugin call</a:t>
            </a:r>
            <a:r>
              <a:rPr lang="en-US" dirty="0" smtClean="0"/>
              <a:t>: different for each plugin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main concepts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88" y="2117821"/>
            <a:ext cx="5270261" cy="42162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44153" y="5323551"/>
            <a:ext cx="2821619" cy="422341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8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gulp.dest</a:t>
            </a:r>
            <a:r>
              <a:rPr lang="en-US" b="1" dirty="0" smtClean="0"/>
              <a:t>()</a:t>
            </a:r>
            <a:r>
              <a:rPr lang="en-US" dirty="0" smtClean="0"/>
              <a:t>: </a:t>
            </a:r>
            <a:r>
              <a:rPr lang="en-US" dirty="0"/>
              <a:t>Can be piped to and it will write files. Re-emits all data passed to it so you can pipe to multiple folders. Folders that don't exist will be created.</a:t>
            </a:r>
          </a:p>
          <a:p>
            <a:pPr lvl="1"/>
            <a:r>
              <a:rPr lang="en-US" dirty="0" smtClean="0"/>
              <a:t>Destination folder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main concepts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88" y="2117821"/>
            <a:ext cx="5270261" cy="42162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68868" y="5770434"/>
            <a:ext cx="1487090" cy="222593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2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the “default” task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$ gulp</a:t>
            </a:r>
            <a:endParaRPr lang="en-US" dirty="0"/>
          </a:p>
          <a:p>
            <a:r>
              <a:rPr lang="en-US" dirty="0" smtClean="0"/>
              <a:t>To run a specific </a:t>
            </a:r>
            <a:r>
              <a:rPr lang="en-US" dirty="0" smtClean="0"/>
              <a:t>task</a:t>
            </a:r>
          </a:p>
          <a:p>
            <a:pPr marL="0" indent="0">
              <a:buNone/>
            </a:pPr>
            <a:r>
              <a:rPr lang="en-US" b="1" dirty="0" smtClean="0"/>
              <a:t>	$ </a:t>
            </a:r>
            <a:r>
              <a:rPr lang="en-US" b="1" dirty="0"/>
              <a:t>gulp &lt;</a:t>
            </a:r>
            <a:r>
              <a:rPr lang="en-US" b="1" dirty="0" err="1"/>
              <a:t>taskname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	$ gulp </a:t>
            </a:r>
            <a:r>
              <a:rPr lang="en-US" b="1" dirty="0" smtClean="0"/>
              <a:t>build</a:t>
            </a:r>
            <a:endParaRPr lang="en-US" dirty="0" smtClean="0"/>
          </a:p>
          <a:p>
            <a:r>
              <a:rPr lang="en-US" dirty="0" smtClean="0"/>
              <a:t>To run multiple tasks</a:t>
            </a:r>
          </a:p>
          <a:p>
            <a:pPr marL="0" indent="0">
              <a:buNone/>
            </a:pPr>
            <a:r>
              <a:rPr lang="en-US" b="1" dirty="0" smtClean="0"/>
              <a:t>	$ </a:t>
            </a:r>
            <a:r>
              <a:rPr lang="en-US" b="1" dirty="0"/>
              <a:t>g</a:t>
            </a:r>
            <a:r>
              <a:rPr lang="en-US" b="1" dirty="0" smtClean="0"/>
              <a:t>ulp &lt;taskbname1&gt; &lt;taskname2&gt; …</a:t>
            </a:r>
          </a:p>
          <a:p>
            <a:pPr marL="0" indent="0">
              <a:buNone/>
            </a:pPr>
            <a:r>
              <a:rPr lang="en-US" b="1" dirty="0" smtClean="0"/>
              <a:t>	$ </a:t>
            </a:r>
            <a:r>
              <a:rPr lang="en-US" b="1" dirty="0"/>
              <a:t>gulp </a:t>
            </a:r>
            <a:r>
              <a:rPr lang="en-US" b="1" dirty="0" smtClean="0"/>
              <a:t>clean build run</a:t>
            </a:r>
            <a:endParaRPr lang="en-US" b="1" dirty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Warning! Tasks will run in parallel!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tasks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5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tasks in a specific order?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the </a:t>
            </a:r>
            <a:r>
              <a:rPr lang="fr-FR" dirty="0" err="1" smtClean="0"/>
              <a:t>run-sequence</a:t>
            </a:r>
            <a:r>
              <a:rPr lang="fr-FR" dirty="0"/>
              <a:t> plugin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www.npmjs.com/package/run-sequence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2209" y="2582977"/>
            <a:ext cx="7895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 panose="020B0609020204030204" pitchFamily="49" charset="0"/>
              </a:rPr>
              <a:t>gulp.task</a:t>
            </a:r>
            <a:r>
              <a:rPr lang="fr-FR" sz="1400" dirty="0"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err="1">
                <a:solidFill>
                  <a:srgbClr val="BA2121"/>
                </a:solidFill>
                <a:latin typeface="Consolas" panose="020B0609020204030204" pitchFamily="49" charset="0"/>
              </a:rPr>
              <a:t>build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runSequence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Consolas" panose="020B0609020204030204" pitchFamily="49" charset="0"/>
              </a:rPr>
              <a:t>'build-clean', 'build-scripts', 'build-styles', 'build-html');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88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gulp is a toolkit for automating painful or time-consuming tasks in your development </a:t>
            </a:r>
            <a:r>
              <a:rPr lang="en-US" dirty="0" smtClean="0"/>
              <a:t>workflow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Other well-known automating tools for </a:t>
            </a:r>
            <a:r>
              <a:rPr lang="en-US" dirty="0"/>
              <a:t>JavaScript ecosystem</a:t>
            </a:r>
            <a:endParaRPr lang="en-US" dirty="0" smtClean="0"/>
          </a:p>
          <a:p>
            <a:pPr lvl="1"/>
            <a:r>
              <a:rPr lang="en-US" dirty="0" smtClean="0"/>
              <a:t>Grunt (older than gulp)</a:t>
            </a:r>
          </a:p>
          <a:p>
            <a:pPr lvl="1"/>
            <a:r>
              <a:rPr lang="en-US" dirty="0" smtClean="0"/>
              <a:t>webpack</a:t>
            </a:r>
            <a:r>
              <a:rPr lang="en-US" dirty="0" smtClean="0"/>
              <a:t> (newer than gulp)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nd for other languages (Java):</a:t>
            </a:r>
          </a:p>
          <a:p>
            <a:pPr lvl="1"/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Gradle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</a:t>
            </a:r>
            <a:r>
              <a:rPr lang="fr-FR" dirty="0" smtClean="0"/>
              <a:t> </a:t>
            </a:r>
            <a:r>
              <a:rPr lang="fr-FR" dirty="0" smtClean="0"/>
              <a:t>is</a:t>
            </a:r>
            <a:r>
              <a:rPr lang="fr-FR" dirty="0" smtClean="0"/>
              <a:t> </a:t>
            </a:r>
            <a:r>
              <a:rPr lang="fr-FR" dirty="0" smtClean="0"/>
              <a:t>gulp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8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Run development server (auto-reload)</a:t>
            </a:r>
          </a:p>
          <a:p>
            <a:r>
              <a:rPr lang="en-US" dirty="0" smtClean="0"/>
              <a:t>Build for production (</a:t>
            </a:r>
            <a:r>
              <a:rPr lang="en-US" dirty="0" smtClean="0"/>
              <a:t>minification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automated tests</a:t>
            </a:r>
          </a:p>
          <a:p>
            <a:r>
              <a:rPr lang="en-US" dirty="0" smtClean="0"/>
              <a:t>Manage versions (changelog, .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tag…)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templating</a:t>
            </a:r>
            <a:r>
              <a:rPr lang="en-US" dirty="0"/>
              <a:t> </a:t>
            </a:r>
            <a:r>
              <a:rPr lang="en-US" dirty="0" smtClean="0"/>
              <a:t>&amp; auto-inject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usages of gulp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9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gulp is a </a:t>
            </a:r>
            <a:r>
              <a:rPr lang="en-US" dirty="0" err="1" smtClean="0"/>
              <a:t>npm</a:t>
            </a:r>
            <a:r>
              <a:rPr lang="en-US" dirty="0" smtClean="0"/>
              <a:t> package: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Gulp main file is “gulpfile.js”.</a:t>
            </a:r>
          </a:p>
          <a:p>
            <a:r>
              <a:rPr lang="en-US" dirty="0" smtClean="0"/>
              <a:t>More files can be used for more complex projects (often in a /gulp directory)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gulP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56" y="2215976"/>
            <a:ext cx="6938338" cy="16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gulpfile</a:t>
            </a:r>
            <a:r>
              <a:rPr lang="en-US" dirty="0" smtClean="0"/>
              <a:t> are written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gulp script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45" y="2035328"/>
            <a:ext cx="5042868" cy="40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gulp.task</a:t>
            </a:r>
            <a:r>
              <a:rPr lang="en-US" b="1" dirty="0" smtClean="0"/>
              <a:t>()</a:t>
            </a:r>
            <a:r>
              <a:rPr lang="en-US" dirty="0" smtClean="0"/>
              <a:t>: a set of instructions that can be called externally or internally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dependencies</a:t>
            </a:r>
            <a:endParaRPr lang="en-US" dirty="0" smtClean="0"/>
          </a:p>
          <a:p>
            <a:pPr lvl="1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main concepts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88" y="2117821"/>
            <a:ext cx="5270261" cy="42162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9108" y="4066028"/>
            <a:ext cx="3173896" cy="319794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Important precision on dependencies: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They </a:t>
            </a:r>
            <a:r>
              <a:rPr lang="en-US" sz="3200" b="1" dirty="0">
                <a:solidFill>
                  <a:srgbClr val="FF0000"/>
                </a:solidFill>
              </a:rPr>
              <a:t>will all run in parallel!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Here “clean” will run at the same time as “compile” and “minify”… this is NOT what you want!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main concepts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84734" y="2953264"/>
            <a:ext cx="836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gulp.task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mytask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dirty="0">
                <a:solidFill>
                  <a:srgbClr val="BC7A00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'clean', 'compile', 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minify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BC7A00"/>
                </a:solidFill>
                <a:latin typeface="Consolas" panose="020B0609020204030204" pitchFamily="49" charset="0"/>
              </a:rPr>
              <a:t>],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Do </a:t>
            </a:r>
            <a:r>
              <a:rPr lang="fr-FR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stuff</a:t>
            </a:r>
            <a:endParaRPr lang="fr-FR" i="1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gulp.src</a:t>
            </a:r>
            <a:r>
              <a:rPr lang="en-US" b="1" dirty="0" smtClean="0"/>
              <a:t>()</a:t>
            </a:r>
            <a:r>
              <a:rPr lang="en-US" dirty="0" smtClean="0"/>
              <a:t>: </a:t>
            </a:r>
            <a:r>
              <a:rPr lang="en-US" dirty="0"/>
              <a:t>Emits files matching provided glob or an array of globs. Returns a stream of Vinyl files that can be piped to plugins</a:t>
            </a:r>
            <a:endParaRPr lang="en-US" dirty="0" smtClean="0"/>
          </a:p>
          <a:p>
            <a:pPr lvl="1"/>
            <a:r>
              <a:rPr lang="en-US" dirty="0" smtClean="0"/>
              <a:t>Input files</a:t>
            </a:r>
            <a:endParaRPr lang="en-US" dirty="0"/>
          </a:p>
          <a:p>
            <a:pPr marL="473075" lvl="1" indent="0">
              <a:buNone/>
            </a:pPr>
            <a:r>
              <a:rPr lang="en-US" dirty="0" smtClean="0"/>
              <a:t>String or array, using </a:t>
            </a:r>
            <a:r>
              <a:rPr lang="en-US" dirty="0" smtClean="0">
                <a:hlinkClick r:id="rId2"/>
              </a:rPr>
              <a:t>glob </a:t>
            </a:r>
          </a:p>
          <a:p>
            <a:pPr marL="473075" lvl="1" indent="0">
              <a:buNone/>
            </a:pPr>
            <a:r>
              <a:rPr lang="en-US" dirty="0" smtClean="0">
                <a:hlinkClick r:id="rId2"/>
              </a:rPr>
              <a:t>Syntax</a:t>
            </a:r>
            <a:endParaRPr lang="en-US" dirty="0" smtClean="0"/>
          </a:p>
          <a:p>
            <a:pPr marL="473075" lvl="1" indent="0">
              <a:buNone/>
            </a:pP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main concepts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88" y="2117821"/>
            <a:ext cx="5270261" cy="42162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82370" y="4325520"/>
            <a:ext cx="1771295" cy="319794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2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pipe()</a:t>
            </a:r>
            <a:r>
              <a:rPr lang="en-US" dirty="0" smtClean="0"/>
              <a:t>: </a:t>
            </a:r>
            <a:r>
              <a:rPr lang="en-US" dirty="0"/>
              <a:t>a step that is executed as a part of a tasks</a:t>
            </a:r>
          </a:p>
          <a:p>
            <a:pPr lvl="1"/>
            <a:r>
              <a:rPr lang="en-US" dirty="0" smtClean="0"/>
              <a:t>plugin function call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main concepts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88" y="2117821"/>
            <a:ext cx="5270261" cy="42162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49884" y="4770363"/>
            <a:ext cx="486192" cy="1259733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66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6409</TotalTime>
  <Words>370</Words>
  <Application>Microsoft Office PowerPoint</Application>
  <PresentationFormat>Affichage à l'écran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Tahoma</vt:lpstr>
      <vt:lpstr>Wingdings</vt:lpstr>
      <vt:lpstr>FR_Template_SopraSteria_Consulting_SopraHR</vt:lpstr>
      <vt:lpstr>AngularJS</vt:lpstr>
      <vt:lpstr>What is gulp</vt:lpstr>
      <vt:lpstr>Typical usages of gulp</vt:lpstr>
      <vt:lpstr>How to use gulP?</vt:lpstr>
      <vt:lpstr>Basic gulp script</vt:lpstr>
      <vt:lpstr>Gulp main concepts</vt:lpstr>
      <vt:lpstr>Gulp main concepts</vt:lpstr>
      <vt:lpstr>Gulp main concepts</vt:lpstr>
      <vt:lpstr>Gulp main concepts</vt:lpstr>
      <vt:lpstr>Gulp main concepts</vt:lpstr>
      <vt:lpstr>Gulp main concepts</vt:lpstr>
      <vt:lpstr>Running tasks</vt:lpstr>
      <vt:lpstr>How to run tasks in a specific order?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966</cp:revision>
  <cp:lastPrinted>2016-07-06T12:01:12Z</cp:lastPrinted>
  <dcterms:created xsi:type="dcterms:W3CDTF">2015-02-11T13:34:01Z</dcterms:created>
  <dcterms:modified xsi:type="dcterms:W3CDTF">2017-03-31T20:01:08Z</dcterms:modified>
</cp:coreProperties>
</file>