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9" r:id="rId2"/>
    <p:sldId id="434" r:id="rId3"/>
    <p:sldId id="433" r:id="rId4"/>
    <p:sldId id="390" r:id="rId5"/>
    <p:sldId id="469" r:id="rId6"/>
    <p:sldId id="478" r:id="rId7"/>
    <p:sldId id="484" r:id="rId8"/>
    <p:sldId id="514" r:id="rId9"/>
    <p:sldId id="513" r:id="rId10"/>
    <p:sldId id="515" r:id="rId11"/>
    <p:sldId id="477" r:id="rId12"/>
    <p:sldId id="516" r:id="rId13"/>
    <p:sldId id="479" r:id="rId14"/>
    <p:sldId id="517" r:id="rId15"/>
    <p:sldId id="492" r:id="rId16"/>
    <p:sldId id="518" r:id="rId17"/>
    <p:sldId id="519" r:id="rId18"/>
    <p:sldId id="520" r:id="rId19"/>
    <p:sldId id="521" r:id="rId20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8B8"/>
    <a:srgbClr val="000000"/>
    <a:srgbClr val="F2F2F2"/>
    <a:srgbClr val="2DAA64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9881" autoAdjust="0"/>
  </p:normalViewPr>
  <p:slideViewPr>
    <p:cSldViewPr snapToGrid="0" showGuides="1">
      <p:cViewPr varScale="1">
        <p:scale>
          <a:sx n="78" d="100"/>
          <a:sy n="78" d="100"/>
        </p:scale>
        <p:origin x="1805" y="29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12/10/2016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12/10/2016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476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65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angular.module</a:t>
            </a:r>
            <a:r>
              <a:rPr lang="fr-FR" dirty="0"/>
              <a:t>('</a:t>
            </a:r>
            <a:r>
              <a:rPr lang="fr-FR" dirty="0" err="1"/>
              <a:t>app</a:t>
            </a:r>
            <a:r>
              <a:rPr lang="fr-FR" dirty="0"/>
              <a:t>', ['app2', 'app3']);</a:t>
            </a:r>
          </a:p>
          <a:p>
            <a:r>
              <a:rPr lang="fr-FR" dirty="0" err="1"/>
              <a:t>angular.module</a:t>
            </a:r>
            <a:r>
              <a:rPr lang="fr-FR" dirty="0"/>
              <a:t>('app2', []);</a:t>
            </a:r>
          </a:p>
          <a:p>
            <a:r>
              <a:rPr lang="fr-FR" dirty="0" err="1"/>
              <a:t>angular.module</a:t>
            </a:r>
            <a:r>
              <a:rPr lang="fr-FR" dirty="0"/>
              <a:t>('app3', []);</a:t>
            </a:r>
          </a:p>
          <a:p>
            <a:endParaRPr lang="fr-FR" dirty="0"/>
          </a:p>
          <a:p>
            <a:r>
              <a:rPr lang="fr-FR" dirty="0" err="1"/>
              <a:t>angular.module</a:t>
            </a:r>
            <a:r>
              <a:rPr lang="fr-FR" dirty="0"/>
              <a:t>('app2').</a:t>
            </a:r>
            <a:r>
              <a:rPr lang="fr-FR" dirty="0" err="1"/>
              <a:t>controller</a:t>
            </a:r>
            <a:r>
              <a:rPr lang="fr-FR" dirty="0"/>
              <a:t>('Controller1', </a:t>
            </a:r>
            <a:r>
              <a:rPr lang="fr-FR" dirty="0" err="1"/>
              <a:t>function</a:t>
            </a:r>
            <a:r>
              <a:rPr lang="fr-FR" dirty="0"/>
              <a:t>($scope) {</a:t>
            </a:r>
          </a:p>
          <a:p>
            <a:r>
              <a:rPr lang="fr-FR" dirty="0"/>
              <a:t>  $scope.name = 'Controller 1 in </a:t>
            </a:r>
            <a:r>
              <a:rPr lang="fr-FR" dirty="0" err="1"/>
              <a:t>App</a:t>
            </a:r>
            <a:r>
              <a:rPr lang="fr-FR" dirty="0"/>
              <a:t> 2';</a:t>
            </a:r>
          </a:p>
          <a:p>
            <a:r>
              <a:rPr lang="fr-FR" dirty="0"/>
              <a:t>});</a:t>
            </a:r>
          </a:p>
          <a:p>
            <a:endParaRPr lang="fr-FR" dirty="0"/>
          </a:p>
          <a:p>
            <a:r>
              <a:rPr lang="fr-FR" dirty="0" err="1"/>
              <a:t>angular.module</a:t>
            </a:r>
            <a:r>
              <a:rPr lang="fr-FR" dirty="0"/>
              <a:t>('app3').</a:t>
            </a:r>
            <a:r>
              <a:rPr lang="fr-FR" dirty="0" err="1"/>
              <a:t>controller</a:t>
            </a:r>
            <a:r>
              <a:rPr lang="fr-FR" dirty="0"/>
              <a:t>('Controller1', </a:t>
            </a:r>
            <a:r>
              <a:rPr lang="fr-FR" dirty="0" err="1"/>
              <a:t>function</a:t>
            </a:r>
            <a:r>
              <a:rPr lang="fr-FR" dirty="0"/>
              <a:t>($scope) {</a:t>
            </a:r>
          </a:p>
          <a:p>
            <a:r>
              <a:rPr lang="fr-FR" dirty="0"/>
              <a:t>  $scope.name = 'Controller 1 in </a:t>
            </a:r>
            <a:r>
              <a:rPr lang="fr-FR" dirty="0" err="1"/>
              <a:t>App</a:t>
            </a:r>
            <a:r>
              <a:rPr lang="fr-FR" dirty="0"/>
              <a:t> 3';</a:t>
            </a:r>
          </a:p>
          <a:p>
            <a:r>
              <a:rPr lang="fr-FR" dirty="0"/>
              <a:t>});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459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angular.module</a:t>
            </a:r>
            <a:r>
              <a:rPr lang="fr-FR" dirty="0"/>
              <a:t>('</a:t>
            </a:r>
            <a:r>
              <a:rPr lang="fr-FR" dirty="0" err="1"/>
              <a:t>app</a:t>
            </a:r>
            <a:r>
              <a:rPr lang="fr-FR" dirty="0"/>
              <a:t>', ['app2', 'app3']);  // </a:t>
            </a:r>
            <a:r>
              <a:rPr lang="fr-FR" dirty="0" err="1"/>
              <a:t>changing</a:t>
            </a:r>
            <a:r>
              <a:rPr lang="fr-FR" dirty="0"/>
              <a:t> HERE</a:t>
            </a:r>
          </a:p>
          <a:p>
            <a:r>
              <a:rPr lang="fr-FR" dirty="0" err="1"/>
              <a:t>angular.module</a:t>
            </a:r>
            <a:r>
              <a:rPr lang="fr-FR" dirty="0"/>
              <a:t>('app2', []);</a:t>
            </a:r>
          </a:p>
          <a:p>
            <a:r>
              <a:rPr lang="fr-FR" dirty="0" err="1"/>
              <a:t>angular.module</a:t>
            </a:r>
            <a:r>
              <a:rPr lang="fr-FR" dirty="0"/>
              <a:t>('app3', []);</a:t>
            </a:r>
          </a:p>
          <a:p>
            <a:endParaRPr lang="fr-FR" dirty="0"/>
          </a:p>
          <a:p>
            <a:r>
              <a:rPr lang="fr-FR" dirty="0" err="1"/>
              <a:t>angular.module</a:t>
            </a:r>
            <a:r>
              <a:rPr lang="fr-FR" dirty="0"/>
              <a:t>('app2').</a:t>
            </a:r>
            <a:r>
              <a:rPr lang="fr-FR" dirty="0" err="1"/>
              <a:t>controller</a:t>
            </a:r>
            <a:r>
              <a:rPr lang="fr-FR" dirty="0"/>
              <a:t>('Controller1', </a:t>
            </a:r>
            <a:r>
              <a:rPr lang="fr-FR" dirty="0" err="1"/>
              <a:t>function</a:t>
            </a:r>
            <a:r>
              <a:rPr lang="fr-FR" dirty="0"/>
              <a:t>($scope) {</a:t>
            </a:r>
          </a:p>
          <a:p>
            <a:r>
              <a:rPr lang="fr-FR" dirty="0"/>
              <a:t>  console.log('Building Controller1 in app2');</a:t>
            </a:r>
          </a:p>
          <a:p>
            <a:r>
              <a:rPr lang="fr-FR" dirty="0"/>
              <a:t>  $scope.name = 'Controller 1 in </a:t>
            </a:r>
            <a:r>
              <a:rPr lang="fr-FR" dirty="0" err="1"/>
              <a:t>App</a:t>
            </a:r>
            <a:r>
              <a:rPr lang="fr-FR" dirty="0"/>
              <a:t> 2';</a:t>
            </a:r>
          </a:p>
          <a:p>
            <a:r>
              <a:rPr lang="fr-FR" dirty="0"/>
              <a:t>});</a:t>
            </a:r>
          </a:p>
          <a:p>
            <a:endParaRPr lang="fr-FR" dirty="0"/>
          </a:p>
          <a:p>
            <a:r>
              <a:rPr lang="fr-FR" dirty="0" err="1"/>
              <a:t>angular.module</a:t>
            </a:r>
            <a:r>
              <a:rPr lang="fr-FR" dirty="0"/>
              <a:t>('app3').</a:t>
            </a:r>
            <a:r>
              <a:rPr lang="fr-FR" dirty="0" err="1"/>
              <a:t>controller</a:t>
            </a:r>
            <a:r>
              <a:rPr lang="fr-FR" dirty="0"/>
              <a:t>('Controller1', </a:t>
            </a:r>
            <a:r>
              <a:rPr lang="fr-FR" dirty="0" err="1"/>
              <a:t>function</a:t>
            </a:r>
            <a:r>
              <a:rPr lang="fr-FR" dirty="0"/>
              <a:t>($scope) {</a:t>
            </a:r>
          </a:p>
          <a:p>
            <a:r>
              <a:rPr lang="fr-FR" dirty="0"/>
              <a:t>  console.log('Building Controller1 in app3');</a:t>
            </a:r>
          </a:p>
          <a:p>
            <a:r>
              <a:rPr lang="fr-FR" dirty="0"/>
              <a:t>  $scope.name = 'Controller 1 in </a:t>
            </a:r>
            <a:r>
              <a:rPr lang="fr-FR" dirty="0" err="1"/>
              <a:t>App</a:t>
            </a:r>
            <a:r>
              <a:rPr lang="fr-FR" dirty="0"/>
              <a:t> 3';</a:t>
            </a:r>
          </a:p>
          <a:p>
            <a:r>
              <a:rPr lang="fr-FR" dirty="0"/>
              <a:t>});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7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12/10/2016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ysq3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/>
              <a:t>AngularJS Services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30777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ous-titre 5"/>
          <p:cNvSpPr txBox="1">
            <a:spLocks/>
          </p:cNvSpPr>
          <p:nvPr/>
        </p:nvSpPr>
        <p:spPr bwMode="gray">
          <a:xfrm>
            <a:off x="546100" y="5120630"/>
            <a:ext cx="6457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199" rtl="0" eaLnBrk="1" latinLnBrk="0" hangingPunct="1">
              <a:spcBef>
                <a:spcPts val="411"/>
              </a:spcBef>
              <a:buClr>
                <a:srgbClr val="CF022B"/>
              </a:buClr>
              <a:buSzPct val="90000"/>
              <a:buFont typeface="Arial" panose="020B0604020202020204" pitchFamily="34" charset="0"/>
              <a:buNone/>
              <a:tabLst/>
              <a:defRPr sz="20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00" indent="0" algn="ctr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99" marR="0" indent="0" algn="ctr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lang="fr-FR" sz="160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99" indent="0" algn="ctr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None/>
              <a:tabLst/>
              <a:defRPr sz="160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398" marR="0" indent="0" algn="ctr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sz="160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498" indent="0" algn="ctr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596" indent="0" algn="ctr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696" indent="0" algn="ctr" defTabSz="91419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795" indent="0" algn="ctr" defTabSz="91419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fr-FR" dirty="0"/>
            </a:br>
            <a:r>
              <a:rPr lang="fr-FR" sz="1200" dirty="0"/>
              <a:t>Gauthier Peel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Syntax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1533267" y="699154"/>
            <a:ext cx="6483682" cy="619284"/>
          </a:xfrm>
        </p:spPr>
        <p:txBody>
          <a:bodyPr/>
          <a:lstStyle/>
          <a:p>
            <a:r>
              <a:rPr lang="en-GB" cap="none" dirty="0"/>
              <a:t>You can statically build an object but WITHOUT injection</a:t>
            </a:r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9538" y="1542371"/>
            <a:ext cx="6195515" cy="42901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The constant function is different, and does not call the provider function.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CONSTANT </a:t>
            </a:r>
            <a:r>
              <a:rPr lang="fr-FR" cap="none" dirty="0" err="1"/>
              <a:t>Syntax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505" y="1963478"/>
            <a:ext cx="6105303" cy="348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190847" y="2456121"/>
            <a:ext cx="6390167" cy="9675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5624623"/>
            <a:ext cx="8088511" cy="54122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Possible injections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2544" y="2294530"/>
            <a:ext cx="2571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5624" y="2237711"/>
            <a:ext cx="26098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1418" y="3875126"/>
            <a:ext cx="2590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8911" y="3859729"/>
            <a:ext cx="2638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428" y="1212224"/>
            <a:ext cx="26098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Connecteur droit avec flèche 15"/>
          <p:cNvCxnSpPr/>
          <p:nvPr/>
        </p:nvCxnSpPr>
        <p:spPr>
          <a:xfrm rot="16200000" flipH="1">
            <a:off x="5555512" y="3365205"/>
            <a:ext cx="584794" cy="2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998381" y="3062177"/>
            <a:ext cx="839972" cy="595423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86941" y="4699592"/>
            <a:ext cx="2232836" cy="574157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Controller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90037" y="3668233"/>
            <a:ext cx="5975498" cy="17118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Connecteur droit avec flèche 26"/>
          <p:cNvCxnSpPr/>
          <p:nvPr/>
        </p:nvCxnSpPr>
        <p:spPr>
          <a:xfrm rot="10800000" flipV="1">
            <a:off x="1818167" y="3062176"/>
            <a:ext cx="1063256" cy="744279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9488" y="3902149"/>
            <a:ext cx="2328530" cy="659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Config</a:t>
            </a:r>
            <a:r>
              <a:rPr lang="en-GB" dirty="0"/>
              <a:t>  function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 rot="16200000" flipH="1">
            <a:off x="-212652" y="2913320"/>
            <a:ext cx="1892596" cy="42531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458586" y="4511749"/>
            <a:ext cx="528084" cy="357963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5816009" y="4313274"/>
            <a:ext cx="517451" cy="51390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Angular Start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app.config</a:t>
            </a:r>
            <a:r>
              <a:rPr lang="en-US" dirty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app.run</a:t>
            </a:r>
            <a:r>
              <a:rPr lang="en-US" dirty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directive's compile functions (if they are found in the </a:t>
            </a:r>
            <a:r>
              <a:rPr lang="en-US" i="1" dirty="0" err="1"/>
              <a:t>dom</a:t>
            </a:r>
            <a:r>
              <a:rPr lang="en-US" i="1" dirty="0"/>
              <a:t>)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app.controller</a:t>
            </a:r>
            <a:r>
              <a:rPr lang="en-US" dirty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/>
              <a:t>directive's link functions (again if found)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demo : </a:t>
            </a:r>
            <a:r>
              <a:rPr lang="en-US" dirty="0">
                <a:hlinkClick r:id="rId3"/>
              </a:rPr>
              <a:t>http://jsfiddle.net/ysq3m/</a:t>
            </a:r>
            <a:endParaRPr lang="en-US" dirty="0"/>
          </a:p>
          <a:p>
            <a:r>
              <a:rPr lang="en-US" b="1" dirty="0"/>
              <a:t>Run blocks</a:t>
            </a:r>
            <a:r>
              <a:rPr lang="en-US" dirty="0"/>
              <a:t>  </a:t>
            </a:r>
          </a:p>
          <a:p>
            <a:pPr lvl="1">
              <a:buFont typeface="Courier New" pitchFamily="49" charset="0"/>
              <a:buChar char="o"/>
            </a:pPr>
            <a:r>
              <a:rPr lang="en-US" sz="1400" dirty="0"/>
              <a:t>get executed after the injector is created and are used to </a:t>
            </a:r>
            <a:r>
              <a:rPr lang="en-US" sz="1400" dirty="0" err="1"/>
              <a:t>kickstart</a:t>
            </a:r>
            <a:r>
              <a:rPr lang="en-US" sz="1400" dirty="0"/>
              <a:t> the application. Only instances and constants can be injected into run blocks. This is to prevent further system configuration during application run time.</a:t>
            </a:r>
          </a:p>
          <a:p>
            <a:pPr lvl="1">
              <a:buFont typeface="Courier New" pitchFamily="49" charset="0"/>
              <a:buChar char="o"/>
            </a:pPr>
            <a:r>
              <a:rPr lang="en-US" sz="1400" dirty="0">
                <a:solidFill>
                  <a:srgbClr val="FF0000"/>
                </a:solidFill>
              </a:rPr>
              <a:t>Run blocks are the closest thing in Angular to the main method</a:t>
            </a:r>
            <a:r>
              <a:rPr lang="en-US" sz="1400" dirty="0"/>
              <a:t>. A run block is the code which needs to run to </a:t>
            </a:r>
            <a:r>
              <a:rPr lang="en-US" sz="1400" dirty="0" err="1"/>
              <a:t>kickstart</a:t>
            </a:r>
            <a:r>
              <a:rPr lang="en-US" sz="1400" dirty="0"/>
              <a:t> the application. It is executed after all of the services have been configured and the injector has been created. </a:t>
            </a:r>
          </a:p>
          <a:p>
            <a:pPr lvl="1">
              <a:buFont typeface="Courier New" pitchFamily="49" charset="0"/>
              <a:buChar char="o"/>
            </a:pPr>
            <a:r>
              <a:rPr lang="en-US" sz="1400" dirty="0">
                <a:solidFill>
                  <a:srgbClr val="FF0000"/>
                </a:solidFill>
              </a:rPr>
              <a:t>Run blocks typically contain code which is hard to unit-tes</a:t>
            </a:r>
            <a:r>
              <a:rPr lang="en-US" sz="1400" dirty="0"/>
              <a:t>t, and for this reason should be declared in isolated modules, so that they can be ignored in the unit-tests.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cap="none" dirty="0"/>
              <a:t>Start</a:t>
            </a:r>
            <a:r>
              <a:rPr lang="en-GB" cap="none" dirty="0" err="1"/>
              <a:t>ing</a:t>
            </a:r>
            <a:r>
              <a:rPr lang="en-GB" cap="none" dirty="0"/>
              <a:t> sequence</a:t>
            </a:r>
            <a:endParaRPr lang="en-US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572494" y="2275368"/>
            <a:ext cx="384436" cy="6656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72494" y="2282024"/>
            <a:ext cx="12296" cy="1779613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Examples : </a:t>
            </a:r>
          </a:p>
          <a:p>
            <a:pPr lvl="1"/>
            <a:r>
              <a:rPr lang="en-US" dirty="0" err="1"/>
              <a:t>ProviderInjectables</a:t>
            </a:r>
            <a:r>
              <a:rPr lang="en-US" dirty="0"/>
              <a:t> :   </a:t>
            </a:r>
            <a:r>
              <a:rPr lang="fr-FR" dirty="0"/>
              <a:t>$</a:t>
            </a:r>
            <a:r>
              <a:rPr lang="fr-FR" dirty="0" err="1"/>
              <a:t>stateProvider</a:t>
            </a:r>
            <a:r>
              <a:rPr lang="fr-FR" dirty="0"/>
              <a:t>,  $</a:t>
            </a:r>
            <a:r>
              <a:rPr lang="fr-FR" dirty="0" err="1"/>
              <a:t>urlRouterProvider</a:t>
            </a:r>
            <a:r>
              <a:rPr lang="fr-FR" dirty="0"/>
              <a:t>,  </a:t>
            </a:r>
            <a:r>
              <a:rPr lang="fr-FR" dirty="0" err="1"/>
              <a:t>MyServiceProvider</a:t>
            </a:r>
            <a:endParaRPr lang="en-US" dirty="0"/>
          </a:p>
          <a:p>
            <a:pPr lvl="1"/>
            <a:r>
              <a:rPr lang="en-US" dirty="0" err="1"/>
              <a:t>InstancesInjectables</a:t>
            </a:r>
            <a:r>
              <a:rPr lang="en-US" dirty="0"/>
              <a:t> :  $http,  </a:t>
            </a:r>
            <a:r>
              <a:rPr lang="en-US" dirty="0" err="1"/>
              <a:t>MyDao</a:t>
            </a:r>
            <a:r>
              <a:rPr lang="en-US" dirty="0"/>
              <a:t>,  </a:t>
            </a:r>
            <a:r>
              <a:rPr lang="en-US" dirty="0" err="1"/>
              <a:t>MyService</a:t>
            </a:r>
            <a:r>
              <a:rPr lang="en-US" dirty="0"/>
              <a:t>   </a:t>
            </a:r>
          </a:p>
          <a:p>
            <a:pPr lvl="1"/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cap="none" dirty="0"/>
              <a:t>Start</a:t>
            </a:r>
            <a:r>
              <a:rPr lang="en-GB" cap="none" dirty="0" err="1"/>
              <a:t>ing</a:t>
            </a:r>
            <a:r>
              <a:rPr lang="en-GB" cap="none" dirty="0"/>
              <a:t> sequence</a:t>
            </a:r>
            <a:endParaRPr lang="en-US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5963" y="2890838"/>
            <a:ext cx="5240245" cy="185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/>
              <a:t>Do not </a:t>
            </a:r>
            <a:r>
              <a:rPr lang="fr-FR" cap="none" dirty="0" err="1"/>
              <a:t>create</a:t>
            </a:r>
            <a:r>
              <a:rPr lang="fr-FR" cap="none" dirty="0"/>
              <a:t> </a:t>
            </a:r>
            <a:r>
              <a:rPr lang="fr-FR" cap="none" dirty="0" err="1"/>
              <a:t>twice</a:t>
            </a:r>
            <a:r>
              <a:rPr lang="fr-FR" cap="none" dirty="0"/>
              <a:t> the </a:t>
            </a:r>
            <a:r>
              <a:rPr lang="fr-FR" cap="none" dirty="0" err="1"/>
              <a:t>same</a:t>
            </a:r>
            <a:r>
              <a:rPr lang="fr-FR" cap="none" dirty="0"/>
              <a:t> service </a:t>
            </a:r>
            <a:r>
              <a:rPr lang="fr-FR" cap="none" dirty="0" err="1"/>
              <a:t>name</a:t>
            </a:r>
            <a:r>
              <a:rPr lang="fr-FR" cap="none" dirty="0"/>
              <a:t> !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30777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pour une image  7" descr="land.jp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1143" b="111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85936" y="3777437"/>
            <a:ext cx="8088511" cy="24851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could think that each Module would have a namespace isolating its Controllers    : (    no !</a:t>
            </a:r>
          </a:p>
          <a:p>
            <a:r>
              <a:rPr lang="en-US" dirty="0"/>
              <a:t>There is NO name isolation between modules, </a:t>
            </a:r>
            <a:br>
              <a:rPr lang="en-US" dirty="0"/>
            </a:br>
            <a:r>
              <a:rPr lang="en-US" dirty="0"/>
              <a:t>and Controller names are shared.  Same goes for Services, Directives ….</a:t>
            </a:r>
          </a:p>
          <a:p>
            <a:r>
              <a:rPr lang="en-US" dirty="0"/>
              <a:t>Example : Controller1 in Module1 will be the same as Controller1 in Module2.  </a:t>
            </a:r>
          </a:p>
          <a:p>
            <a:r>
              <a:rPr lang="en-US" dirty="0"/>
              <a:t>And if 2 different codes are produced, they will conflict </a:t>
            </a:r>
            <a:br>
              <a:rPr lang="en-US" dirty="0"/>
            </a:br>
            <a:r>
              <a:rPr lang="en-US" dirty="0"/>
              <a:t>=&gt; the last defined will override the first.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4105" y="503231"/>
            <a:ext cx="5212240" cy="320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946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As in Spring, the $injector has singleton instances BY THEIR NAMES, even if you have multiple modules (not often, for simple app)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776" y="2348880"/>
            <a:ext cx="4176464" cy="3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538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Controller : Override Example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0334" y="1170646"/>
            <a:ext cx="5791869" cy="214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20272" y="4509120"/>
            <a:ext cx="14859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0334" y="3695767"/>
            <a:ext cx="5597933" cy="202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962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Try changing code definition of Controller1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995" y="2299604"/>
            <a:ext cx="52578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avec flèche 8"/>
          <p:cNvCxnSpPr/>
          <p:nvPr/>
        </p:nvCxnSpPr>
        <p:spPr>
          <a:xfrm>
            <a:off x="3282163" y="3163700"/>
            <a:ext cx="0" cy="576064"/>
          </a:xfrm>
          <a:prstGeom prst="straightConnector1">
            <a:avLst/>
          </a:prstGeom>
          <a:ln w="19050">
            <a:solidFill>
              <a:srgbClr val="CF022B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405169" y="3363725"/>
            <a:ext cx="959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No change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834588" y="2230623"/>
            <a:ext cx="523875" cy="9524"/>
          </a:xfrm>
          <a:prstGeom prst="straightConnector1">
            <a:avLst/>
          </a:prstGeom>
          <a:ln w="19050">
            <a:solidFill>
              <a:srgbClr val="CF022B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176819" y="2182625"/>
            <a:ext cx="922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it</a:t>
            </a:r>
            <a:r>
              <a:rPr lang="fr-FR" sz="1400" dirty="0"/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7334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2049463"/>
          </a:xfrm>
        </p:spPr>
        <p:txBody>
          <a:bodyPr/>
          <a:lstStyle/>
          <a:p>
            <a:r>
              <a:rPr lang="en-US" dirty="0"/>
              <a:t>Angular Services are LAZY loaded</a:t>
            </a:r>
          </a:p>
          <a:p>
            <a:r>
              <a:rPr lang="en-US" dirty="0"/>
              <a:t>If you don't explicitly call a service, it won't be created unless you tell Angular to do so</a:t>
            </a:r>
          </a:p>
          <a:p>
            <a:r>
              <a:rPr lang="en-US" dirty="0"/>
              <a:t> If you never use explicitly e service but want to start it , use the </a:t>
            </a:r>
            <a:r>
              <a:rPr lang="en-US" dirty="0" err="1"/>
              <a:t>module.run</a:t>
            </a:r>
            <a:r>
              <a:rPr lang="en-US" dirty="0"/>
              <a:t>() function :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0723" y="3953874"/>
            <a:ext cx="5767058" cy="82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312862"/>
            <a:ext cx="8628062" cy="5049838"/>
          </a:xfrm>
        </p:spPr>
        <p:txBody>
          <a:bodyPr/>
          <a:lstStyle/>
          <a:p>
            <a:pPr>
              <a:buNone/>
            </a:pPr>
            <a:r>
              <a:rPr lang="en-US" dirty="0"/>
              <a:t>BIG rules :</a:t>
            </a:r>
          </a:p>
          <a:p>
            <a:r>
              <a:rPr lang="en-US" dirty="0">
                <a:solidFill>
                  <a:srgbClr val="FF0000"/>
                </a:solidFill>
              </a:rPr>
              <a:t>Controllers</a:t>
            </a:r>
            <a:r>
              <a:rPr lang="en-US" dirty="0"/>
              <a:t> are instantiated with every change of route</a:t>
            </a:r>
            <a:br>
              <a:rPr lang="en-US" dirty="0"/>
            </a:br>
            <a:r>
              <a:rPr lang="en-US" dirty="0"/>
              <a:t>ng-route or UI-Router. Controllers are </a:t>
            </a:r>
            <a:r>
              <a:rPr lang="en-US" dirty="0">
                <a:solidFill>
                  <a:srgbClr val="FF0000"/>
                </a:solidFill>
              </a:rPr>
              <a:t>Singleton</a:t>
            </a:r>
            <a:r>
              <a:rPr lang="en-US" dirty="0"/>
              <a:t> but not long-lived : </a:t>
            </a:r>
          </a:p>
          <a:p>
            <a:pPr lvl="1"/>
            <a:r>
              <a:rPr lang="en-US" dirty="0"/>
              <a:t>a controller lives the time of the view</a:t>
            </a:r>
          </a:p>
          <a:p>
            <a:r>
              <a:rPr lang="en-US" dirty="0">
                <a:solidFill>
                  <a:srgbClr val="FF0000"/>
                </a:solidFill>
              </a:rPr>
              <a:t>Services are singletons</a:t>
            </a:r>
            <a:r>
              <a:rPr lang="en-US" dirty="0"/>
              <a:t>  that persist through a route change</a:t>
            </a:r>
            <a:br>
              <a:rPr lang="en-US" dirty="0"/>
            </a:br>
            <a:r>
              <a:rPr lang="en-US" dirty="0"/>
              <a:t>and could be thought of as  http session on the server side</a:t>
            </a:r>
          </a:p>
          <a:p>
            <a:pPr lvl="1"/>
            <a:r>
              <a:rPr lang="en-US" dirty="0"/>
              <a:t>=&gt; Services are independent of routes</a:t>
            </a:r>
          </a:p>
          <a:p>
            <a:pPr lvl="1"/>
            <a:r>
              <a:rPr lang="en-US" dirty="0"/>
              <a:t>=&gt; Services could also play the M  part </a:t>
            </a:r>
            <a:br>
              <a:rPr lang="en-US" dirty="0"/>
            </a:br>
            <a:r>
              <a:rPr lang="en-US" dirty="0"/>
              <a:t>Controller being the MV :model data restricted for a specific view</a:t>
            </a:r>
          </a:p>
          <a:p>
            <a:r>
              <a:rPr lang="en-US" dirty="0"/>
              <a:t>Long lived data could also be stored in local storage :</a:t>
            </a:r>
          </a:p>
          <a:p>
            <a:pPr lvl="1"/>
            <a:r>
              <a:rPr lang="en-US" dirty="0" err="1"/>
              <a:t>i.e</a:t>
            </a:r>
            <a:r>
              <a:rPr lang="en-US" dirty="0"/>
              <a:t> : User login info  </a:t>
            </a:r>
          </a:p>
          <a:p>
            <a:pPr lvl="1"/>
            <a:r>
              <a:rPr lang="en-US" dirty="0"/>
              <a:t>Use : Angular Storage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Konwing</a:t>
            </a:r>
            <a:r>
              <a:rPr lang="en-GB" cap="none" dirty="0"/>
              <a:t> Lifecycles as always make your life easier !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00" y="295275"/>
            <a:ext cx="26479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933" y="930423"/>
            <a:ext cx="7085973" cy="486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>
            <a:normAutofit fontScale="92500" lnSpcReduction="20000"/>
          </a:bodyPr>
          <a:lstStyle/>
          <a:p>
            <a:r>
              <a:rPr lang="en-US" dirty="0"/>
              <a:t>value </a:t>
            </a:r>
          </a:p>
          <a:p>
            <a:pPr lvl="1"/>
            <a:r>
              <a:rPr lang="en-US" dirty="0"/>
              <a:t>build what you want BUT without any need for injections</a:t>
            </a:r>
          </a:p>
          <a:p>
            <a:pPr lvl="1"/>
            <a:r>
              <a:rPr lang="en-US" dirty="0"/>
              <a:t> constant</a:t>
            </a:r>
          </a:p>
          <a:p>
            <a:pPr lvl="1"/>
            <a:r>
              <a:rPr lang="en-US" dirty="0"/>
              <a:t> factory of objects</a:t>
            </a:r>
          </a:p>
          <a:p>
            <a:pPr lvl="1"/>
            <a:r>
              <a:rPr lang="en-US" dirty="0"/>
              <a:t> pure business API</a:t>
            </a:r>
          </a:p>
          <a:p>
            <a:r>
              <a:rPr lang="en-US" dirty="0"/>
              <a:t>factory</a:t>
            </a:r>
          </a:p>
          <a:p>
            <a:pPr lvl="1"/>
            <a:r>
              <a:rPr lang="en-US" dirty="0"/>
              <a:t>injection of dependencies : $http …</a:t>
            </a:r>
          </a:p>
          <a:p>
            <a:pPr lvl="1"/>
            <a:r>
              <a:rPr lang="en-US" dirty="0" err="1"/>
              <a:t>js</a:t>
            </a:r>
            <a:r>
              <a:rPr lang="en-US" dirty="0"/>
              <a:t> styled : revealing module pattern</a:t>
            </a:r>
          </a:p>
          <a:p>
            <a:pPr lvl="1"/>
            <a:r>
              <a:rPr lang="en-US" dirty="0"/>
              <a:t>Angular uses the object returned by the function as Service</a:t>
            </a:r>
          </a:p>
          <a:p>
            <a:r>
              <a:rPr lang="en-US" dirty="0"/>
              <a:t>service </a:t>
            </a:r>
          </a:p>
          <a:p>
            <a:pPr lvl="1"/>
            <a:r>
              <a:rPr lang="en-US" dirty="0"/>
              <a:t>injection of dependencies  : $http …</a:t>
            </a:r>
          </a:p>
          <a:p>
            <a:pPr lvl="1"/>
            <a:r>
              <a:rPr lang="en-US" dirty="0"/>
              <a:t>object styled : </a:t>
            </a:r>
            <a:r>
              <a:rPr lang="en-US" dirty="0" err="1"/>
              <a:t>this.prop</a:t>
            </a:r>
            <a:r>
              <a:rPr lang="en-US" dirty="0"/>
              <a:t>, </a:t>
            </a:r>
            <a:r>
              <a:rPr lang="en-US" dirty="0" err="1"/>
              <a:t>this.func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angular uses a new on your function</a:t>
            </a:r>
          </a:p>
          <a:p>
            <a:r>
              <a:rPr lang="en-US" dirty="0"/>
              <a:t>provider </a:t>
            </a:r>
          </a:p>
          <a:p>
            <a:pPr lvl="1"/>
            <a:r>
              <a:rPr lang="en-US" dirty="0"/>
              <a:t>before creation of the service, you can influence the way the service will be created and inject parameters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All kind of Services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Providers</a:t>
            </a:r>
            <a:r>
              <a:rPr lang="en-US" dirty="0"/>
              <a:t>  are Objects knowing how to create </a:t>
            </a:r>
            <a:r>
              <a:rPr lang="en-US" dirty="0" err="1"/>
              <a:t>injectable</a:t>
            </a:r>
            <a:r>
              <a:rPr lang="en-US" dirty="0"/>
              <a:t> services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2554261"/>
            <a:ext cx="5924550" cy="302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707103" y="666270"/>
            <a:ext cx="5470413" cy="375721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service  : 'book' and provider :  '</a:t>
            </a:r>
            <a:r>
              <a:rPr lang="en-US" dirty="0" err="1"/>
              <a:t>bookProvider</a:t>
            </a:r>
            <a:r>
              <a:rPr lang="en-US" dirty="0"/>
              <a:t>'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>
          <a:xfrm>
            <a:off x="342420" y="231322"/>
            <a:ext cx="8045450" cy="269875"/>
          </a:xfrm>
        </p:spPr>
        <p:txBody>
          <a:bodyPr/>
          <a:lstStyle/>
          <a:p>
            <a:r>
              <a:rPr lang="en-GB" cap="none" dirty="0"/>
              <a:t>Built as a provider, a service is configurable during Module Configuration Phase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130" y="1106765"/>
            <a:ext cx="54959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3604" y="5378301"/>
            <a:ext cx="56102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23283" y="4838665"/>
            <a:ext cx="8665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config</a:t>
            </a:r>
            <a:r>
              <a:rPr lang="en-US" dirty="0"/>
              <a:t> methods executes </a:t>
            </a:r>
            <a:r>
              <a:rPr lang="en-US" dirty="0">
                <a:solidFill>
                  <a:srgbClr val="FF0000"/>
                </a:solidFill>
              </a:rPr>
              <a:t>before</a:t>
            </a:r>
            <a:r>
              <a:rPr lang="en-US" dirty="0"/>
              <a:t> any application services or controllers  are created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4368" y="1476570"/>
            <a:ext cx="3584452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963" lvl="1" indent="-242888">
              <a:spcBef>
                <a:spcPts val="411"/>
              </a:spcBef>
              <a:buClr>
                <a:schemeClr val="accent4"/>
              </a:buClr>
              <a:buSzPct val="100000"/>
              <a:buFont typeface="Arial" pitchFamily="34" charset="0"/>
              <a:buChar char="•"/>
            </a:pPr>
            <a:r>
              <a:rPr lang="en-US" sz="1400" dirty="0"/>
              <a:t>$get is required</a:t>
            </a:r>
          </a:p>
          <a:p>
            <a:pPr marL="715963" lvl="1" indent="-242888">
              <a:spcBef>
                <a:spcPts val="411"/>
              </a:spcBef>
              <a:buClr>
                <a:schemeClr val="accent4"/>
              </a:buClr>
              <a:buSzPct val="100000"/>
              <a:buFont typeface="Arial" pitchFamily="34" charset="0"/>
              <a:buChar char="•"/>
            </a:pPr>
            <a:r>
              <a:rPr lang="en-US" sz="1400" dirty="0"/>
              <a:t>Advantage of the provider syntax : </a:t>
            </a:r>
            <a:br>
              <a:rPr lang="en-US" sz="1400" dirty="0"/>
            </a:br>
            <a:r>
              <a:rPr lang="en-US" sz="1400" dirty="0"/>
              <a:t>configurable during configuration phase through access to the provider. Here '</a:t>
            </a:r>
            <a:r>
              <a:rPr lang="en-US" sz="1400" dirty="0" err="1"/>
              <a:t>bookProvider</a:t>
            </a:r>
            <a:r>
              <a:rPr lang="en-US" sz="1400" dirty="0"/>
              <a:t>'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Factory Syntax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The Factory Syntax uses the Revealing Module Pattern,  =&gt; obvious JS closure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46" y="1186576"/>
            <a:ext cx="6859917" cy="486135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Syntax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289257" y="752317"/>
            <a:ext cx="8673989" cy="269875"/>
          </a:xfrm>
        </p:spPr>
        <p:txBody>
          <a:bodyPr/>
          <a:lstStyle/>
          <a:p>
            <a:r>
              <a:rPr lang="en-GB" cap="none" dirty="0"/>
              <a:t>Angular uses a 'new' on this function,  =&gt; </a:t>
            </a:r>
            <a:r>
              <a:rPr lang="en-GB" sz="1400" cap="none" dirty="0"/>
              <a:t>(not so obvious, but nonetheless real)</a:t>
            </a:r>
            <a:r>
              <a:rPr lang="en-GB" cap="none" dirty="0"/>
              <a:t>  JS closure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4" y="1263549"/>
            <a:ext cx="7607854" cy="456723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0</TotalTime>
  <Words>679</Words>
  <Application>Microsoft Office PowerPoint</Application>
  <PresentationFormat>Affichage à l'écran (4:3)</PresentationFormat>
  <Paragraphs>167</Paragraphs>
  <Slides>19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Wingdings</vt:lpstr>
      <vt:lpstr>FR_Template_SopraSteria_Consulting_SopraHR</vt:lpstr>
      <vt:lpstr>AngularJS Services</vt:lpstr>
      <vt:lpstr>AngularJS</vt:lpstr>
      <vt:lpstr>AngularJS</vt:lpstr>
      <vt:lpstr>AngularJS</vt:lpstr>
      <vt:lpstr>AngularJS</vt:lpstr>
      <vt:lpstr>AngularJS</vt:lpstr>
      <vt:lpstr>Présentation PowerPoint</vt:lpstr>
      <vt:lpstr>Factory Syntax</vt:lpstr>
      <vt:lpstr>Service Syntax</vt:lpstr>
      <vt:lpstr>Value Syntax</vt:lpstr>
      <vt:lpstr>CONSTANT Syntax</vt:lpstr>
      <vt:lpstr>Summary of Possible injections</vt:lpstr>
      <vt:lpstr>AngularJS</vt:lpstr>
      <vt:lpstr>AngularJS</vt:lpstr>
      <vt:lpstr>Do not create twice the same service name !</vt:lpstr>
      <vt:lpstr>AngularJS</vt:lpstr>
      <vt:lpstr>AngularJS</vt:lpstr>
      <vt:lpstr>AngularJS</vt:lpstr>
      <vt:lpstr>AngularJS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gauthier peel</cp:lastModifiedBy>
  <cp:revision>665</cp:revision>
  <cp:lastPrinted>2016-02-04T09:29:27Z</cp:lastPrinted>
  <dcterms:created xsi:type="dcterms:W3CDTF">2015-02-11T13:34:01Z</dcterms:created>
  <dcterms:modified xsi:type="dcterms:W3CDTF">2016-10-12T14:18:39Z</dcterms:modified>
</cp:coreProperties>
</file>