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702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82716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898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40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8203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71588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6005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3597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781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0565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3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7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045D22-2BF4-4369-A208-CFBA104D38B6}" type="datetimeFigureOut">
              <a:rPr lang="en-IN" smtClean="0"/>
              <a:t>11-05-2025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B0AC6-A4FE-4BD2-9564-6C8217D53CD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3824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9" name="Group 8"/>
          <p:cNvGrpSpPr/>
          <p:nvPr/>
        </p:nvGrpSpPr>
        <p:grpSpPr>
          <a:xfrm>
            <a:off x="0" y="125730"/>
            <a:ext cx="12192000" cy="1440180"/>
            <a:chOff x="0" y="125730"/>
            <a:chExt cx="12192000" cy="1645920"/>
          </a:xfrm>
        </p:grpSpPr>
        <p:sp>
          <p:nvSpPr>
            <p:cNvPr id="6" name="Rectangle 5"/>
            <p:cNvSpPr/>
            <p:nvPr/>
          </p:nvSpPr>
          <p:spPr>
            <a:xfrm>
              <a:off x="0" y="125730"/>
              <a:ext cx="12192000" cy="1645920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5" name="Picture 4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79AC498B-D734-5081-685C-46B548C29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440" y="125730"/>
              <a:ext cx="1314450" cy="1645920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lc="http://schemas.openxmlformats.org/drawingml/2006/lockedCanvas" xmlns="" xmlns:a16="http://schemas.microsoft.com/office/drawing/2014/main" id="{9EE65735-D283-E731-5A33-B82F2223BC10}"/>
                </a:ext>
              </a:extLst>
            </p:cNvPr>
            <p:cNvPicPr>
              <a:picLocks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45466" y="125730"/>
              <a:ext cx="1355094" cy="16459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6"/>
          <p:cNvSpPr/>
          <p:nvPr/>
        </p:nvSpPr>
        <p:spPr>
          <a:xfrm>
            <a:off x="1497330" y="296227"/>
            <a:ext cx="915669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Yashavantrao Chavan Institute of Science, Satara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  <a:latin typeface="Arial Rounded MT Bold" panose="020F0704030504030204" pitchFamily="34" charset="0"/>
              </a:rPr>
              <a:t>A Constitute of College of Karmaveer Bhaurao Patil University, Satara</a:t>
            </a:r>
          </a:p>
          <a:p>
            <a:pPr algn="ctr"/>
            <a:r>
              <a:rPr lang="en-US" dirty="0" smtClean="0">
                <a:solidFill>
                  <a:srgbClr val="FFFF00"/>
                </a:solidFill>
                <a:latin typeface="Arial Rounded MT Bold" panose="020F0704030504030204" pitchFamily="34" charset="0"/>
              </a:rPr>
              <a:t>Reaccredited by NAAC (4th Cycle) with A++ Grade (CGPA 3.61)</a:t>
            </a:r>
            <a:endParaRPr lang="en-IN" sz="2000" dirty="0">
              <a:solidFill>
                <a:srgbClr val="FFFF00"/>
              </a:solidFill>
              <a:latin typeface="Arial Rounded MT Bold" panose="020F0704030504030204" pitchFamily="34" charset="0"/>
            </a:endParaRPr>
          </a:p>
        </p:txBody>
      </p:sp>
      <p:sp>
        <p:nvSpPr>
          <p:cNvPr id="10" name="7-Point Star 9"/>
          <p:cNvSpPr/>
          <p:nvPr/>
        </p:nvSpPr>
        <p:spPr>
          <a:xfrm>
            <a:off x="91440" y="1897081"/>
            <a:ext cx="2651760" cy="1601153"/>
          </a:xfrm>
          <a:prstGeom prst="star7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Admissions Open</a:t>
            </a:r>
          </a:p>
          <a:p>
            <a:pPr algn="ctr"/>
            <a:r>
              <a:rPr lang="en-US" dirty="0" smtClean="0">
                <a:latin typeface="Arial Rounded MT Bold" panose="020F0704030504030204" pitchFamily="34" charset="0"/>
              </a:rPr>
              <a:t>2025-2026</a:t>
            </a:r>
            <a:endParaRPr lang="en-IN" dirty="0">
              <a:latin typeface="Arial Rounded MT Bold" panose="020F070403050403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834640" y="1497330"/>
            <a:ext cx="9248136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Grant-in-aid courses</a:t>
            </a:r>
            <a:endParaRPr lang="en-IN" sz="1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30 undergraduate programmes designed as per NEP-2020</a:t>
            </a:r>
            <a:endParaRPr lang="en-IN" sz="1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Diploma and skill courses along with UG degree</a:t>
            </a:r>
            <a:endParaRPr lang="en-IN" sz="1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Four year B. Sc. Degree (Honours and Honours with Research) as per NEP-2020 </a:t>
            </a:r>
            <a:endParaRPr lang="en-IN" sz="1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Academically trained, research focused faculty</a:t>
            </a:r>
            <a:endParaRPr lang="en-IN" sz="1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State-of-the-art infrastructure with Cutting-edge facilities designed for academic and research excellence</a:t>
            </a:r>
            <a:endParaRPr lang="en-IN" sz="1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Exceptional academic and research credentials </a:t>
            </a:r>
            <a:endParaRPr lang="en-IN" sz="1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Research training, On-Job-Training, workshops, conferences, hands-on-training for students</a:t>
            </a:r>
            <a:endParaRPr lang="en-IN" sz="15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Scholarships as per government rules and also available through institutional and corporate </a:t>
            </a:r>
            <a:r>
              <a:rPr lang="en-IN" sz="15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sources</a:t>
            </a:r>
          </a:p>
          <a:p>
            <a:pPr marL="342900" lvl="0" indent="-342900" algn="just">
              <a:buFont typeface="Wingdings" panose="05000000000000000000" pitchFamily="2" charset="2"/>
              <a:buChar char=""/>
            </a:pPr>
            <a:r>
              <a:rPr lang="en-IN" sz="15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Earn </a:t>
            </a:r>
            <a:r>
              <a:rPr lang="en-IN" sz="15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and Learn scheme, 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03164"/>
              </p:ext>
            </p:extLst>
          </p:nvPr>
        </p:nvGraphicFramePr>
        <p:xfrm>
          <a:off x="100332" y="3829405"/>
          <a:ext cx="7443468" cy="214848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82848"/>
                <a:gridCol w="2411730"/>
                <a:gridCol w="2548890"/>
              </a:tblGrid>
              <a:tr h="464806"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Contact</a:t>
                      </a: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for more Details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Online</a:t>
                      </a:r>
                      <a:r>
                        <a:rPr lang="en-US" sz="1600" b="1" baseline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Enrollment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Documents Required</a:t>
                      </a:r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83679">
                <a:tc>
                  <a:txBody>
                    <a:bodyPr/>
                    <a:lstStyle/>
                    <a:p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IN" sz="16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41588" y="3886557"/>
            <a:ext cx="4359912" cy="1969770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354013" lvl="1" indent="-2857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7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Fill </a:t>
            </a:r>
            <a:r>
              <a:rPr lang="en-IN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admission form available on the </a:t>
            </a:r>
            <a:r>
              <a:rPr lang="en-IN" sz="1700" b="1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official website</a:t>
            </a:r>
            <a:endParaRPr lang="en-IN" sz="1700" b="1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54013" lvl="1" indent="-2857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Submit hardcopy along with required documents to the college </a:t>
            </a:r>
            <a:r>
              <a:rPr lang="en-IN" sz="17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office</a:t>
            </a:r>
          </a:p>
          <a:p>
            <a:pPr marL="354013" lvl="1" indent="-285750" algn="just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1700" b="1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Merit </a:t>
            </a:r>
            <a:r>
              <a:rPr lang="en-IN" sz="17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list will be announced on the college website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6771" y="5977890"/>
            <a:ext cx="21323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M. L. Ahire</a:t>
            </a: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Chairman </a:t>
            </a: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Admission Committee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558210" y="6007536"/>
            <a:ext cx="17255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D. D. </a:t>
            </a:r>
            <a:r>
              <a:rPr lang="en-US" sz="1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Namdas</a:t>
            </a:r>
            <a:endParaRPr 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Vice Principal</a:t>
            </a: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YCIS, Satara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121707" y="6027003"/>
            <a:ext cx="1600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J. J. Chavan</a:t>
            </a: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Vice Principal</a:t>
            </a: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YCIS, Satara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0543339" y="5966458"/>
            <a:ext cx="16039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B. T. </a:t>
            </a:r>
            <a:r>
              <a:rPr lang="en-US" sz="1600" b="1" dirty="0" err="1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Jadhav</a:t>
            </a:r>
            <a:endParaRPr lang="en-US" sz="1600" b="1" dirty="0" smtClean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Principal</a:t>
            </a:r>
          </a:p>
          <a:p>
            <a:pPr algn="ctr"/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YCIS, Satara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0877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203</Words>
  <Application>Microsoft Office PowerPoint</Application>
  <PresentationFormat>Widescreen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Arial Rounded MT Bold</vt:lpstr>
      <vt:lpstr>Calibri</vt:lpstr>
      <vt:lpstr>Calibri Light</vt:lpstr>
      <vt:lpstr>Times New Roman</vt:lpstr>
      <vt:lpstr>Wingdings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5</cp:revision>
  <dcterms:created xsi:type="dcterms:W3CDTF">2025-05-10T16:58:33Z</dcterms:created>
  <dcterms:modified xsi:type="dcterms:W3CDTF">2025-05-11T02:10:04Z</dcterms:modified>
</cp:coreProperties>
</file>