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62" r:id="rId3"/>
    <p:sldId id="263" r:id="rId4"/>
    <p:sldId id="261" r:id="rId5"/>
    <p:sldId id="257" r:id="rId6"/>
    <p:sldId id="259" r:id="rId7"/>
    <p:sldId id="264" r:id="rId8"/>
    <p:sldId id="260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E892D-C137-42B6-8AA8-072B31534E0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B8E8F-A3FA-4EA5-A57A-3885D56EC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B8E8F-A3FA-4EA5-A57A-3885D56EC5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5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962B-0F3D-4762-A087-FC9A23D97FF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63ABE5-D3CC-42CF-8C7C-EB5EA83C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962B-0F3D-4762-A087-FC9A23D97FF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63ABE5-D3CC-42CF-8C7C-EB5EA83C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2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962B-0F3D-4762-A087-FC9A23D97FF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63ABE5-D3CC-42CF-8C7C-EB5EA83C58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771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962B-0F3D-4762-A087-FC9A23D97FF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63ABE5-D3CC-42CF-8C7C-EB5EA83C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61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962B-0F3D-4762-A087-FC9A23D97FF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63ABE5-D3CC-42CF-8C7C-EB5EA83C58A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9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962B-0F3D-4762-A087-FC9A23D97FF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63ABE5-D3CC-42CF-8C7C-EB5EA83C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4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962B-0F3D-4762-A087-FC9A23D97FF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ABE5-D3CC-42CF-8C7C-EB5EA83C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0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962B-0F3D-4762-A087-FC9A23D97FF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ABE5-D3CC-42CF-8C7C-EB5EA83C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962B-0F3D-4762-A087-FC9A23D97FF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ABE5-D3CC-42CF-8C7C-EB5EA83C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1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962B-0F3D-4762-A087-FC9A23D97FF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63ABE5-D3CC-42CF-8C7C-EB5EA83C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7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962B-0F3D-4762-A087-FC9A23D97FF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63ABE5-D3CC-42CF-8C7C-EB5EA83C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2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962B-0F3D-4762-A087-FC9A23D97FF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63ABE5-D3CC-42CF-8C7C-EB5EA83C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9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962B-0F3D-4762-A087-FC9A23D97FF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ABE5-D3CC-42CF-8C7C-EB5EA83C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3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962B-0F3D-4762-A087-FC9A23D97FF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ABE5-D3CC-42CF-8C7C-EB5EA83C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962B-0F3D-4762-A087-FC9A23D97FF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ABE5-D3CC-42CF-8C7C-EB5EA83C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5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962B-0F3D-4762-A087-FC9A23D97FF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63ABE5-D3CC-42CF-8C7C-EB5EA83C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2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0962B-0F3D-4762-A087-FC9A23D97FF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63ABE5-D3CC-42CF-8C7C-EB5EA83C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2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50" y="959402"/>
            <a:ext cx="6937972" cy="1964869"/>
          </a:xfrm>
        </p:spPr>
        <p:txBody>
          <a:bodyPr/>
          <a:lstStyle/>
          <a:p>
            <a:r>
              <a:rPr lang="en-US" dirty="0" smtClean="0"/>
              <a:t>Web Application for Abuse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1203" y="3891750"/>
            <a:ext cx="4329065" cy="3543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Design Systems CS509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48477" y="4616025"/>
            <a:ext cx="4329065" cy="354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Professor Eric </a:t>
            </a:r>
            <a:r>
              <a:rPr lang="en-US" dirty="0" err="1" smtClean="0"/>
              <a:t>Hemdal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79" y="2317106"/>
            <a:ext cx="5618568" cy="1956129"/>
          </a:xfrm>
        </p:spPr>
        <p:txBody>
          <a:bodyPr>
            <a:noAutofit/>
          </a:bodyPr>
          <a:lstStyle/>
          <a:p>
            <a:r>
              <a:rPr lang="en-US" sz="4400" dirty="0" smtClean="0"/>
              <a:t>TEAM TALK..!!!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3070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9096" y="2289948"/>
            <a:ext cx="6641608" cy="128089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You..!!!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28" y="5357596"/>
            <a:ext cx="3691472" cy="1500404"/>
          </a:xfrm>
        </p:spPr>
      </p:pic>
    </p:spTree>
    <p:extLst>
      <p:ext uri="{BB962C8B-B14F-4D97-AF65-F5344CB8AC3E}">
        <p14:creationId xmlns:p14="http://schemas.microsoft.com/office/powerpoint/2010/main" val="387449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2 Members-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Chengjiao</a:t>
            </a:r>
            <a:r>
              <a:rPr lang="en-US" dirty="0"/>
              <a:t> </a:t>
            </a:r>
            <a:r>
              <a:rPr lang="en-US" dirty="0" smtClean="0"/>
              <a:t>Yang(Ralph) – Developer  </a:t>
            </a:r>
          </a:p>
          <a:p>
            <a:r>
              <a:rPr lang="en-US" dirty="0" smtClean="0"/>
              <a:t>Mohammed </a:t>
            </a:r>
            <a:r>
              <a:rPr lang="en-US" dirty="0" err="1"/>
              <a:t>Ayub</a:t>
            </a:r>
            <a:r>
              <a:rPr lang="en-US" dirty="0"/>
              <a:t> </a:t>
            </a:r>
            <a:r>
              <a:rPr lang="en-US" dirty="0" smtClean="0"/>
              <a:t>– Project Lead, Database designer </a:t>
            </a:r>
          </a:p>
          <a:p>
            <a:r>
              <a:rPr lang="en-US" dirty="0" err="1" smtClean="0"/>
              <a:t>Qiukun</a:t>
            </a:r>
            <a:r>
              <a:rPr lang="en-US" dirty="0" smtClean="0"/>
              <a:t> Lin(Lin1) – Tester, Functional Analyst</a:t>
            </a:r>
          </a:p>
          <a:p>
            <a:r>
              <a:rPr lang="en-US" dirty="0" err="1" smtClean="0"/>
              <a:t>Rui</a:t>
            </a:r>
            <a:r>
              <a:rPr lang="en-US" dirty="0" smtClean="0"/>
              <a:t> </a:t>
            </a:r>
            <a:r>
              <a:rPr lang="en-US" dirty="0"/>
              <a:t>Jin </a:t>
            </a:r>
            <a:r>
              <a:rPr lang="en-US" dirty="0" smtClean="0"/>
              <a:t>– Developer </a:t>
            </a:r>
          </a:p>
          <a:p>
            <a:r>
              <a:rPr lang="en-US" dirty="0" err="1" smtClean="0"/>
              <a:t>Rundong</a:t>
            </a:r>
            <a:r>
              <a:rPr lang="en-US" dirty="0" smtClean="0"/>
              <a:t> Yu(James) – Meeting Organizer, Functional Analyst </a:t>
            </a:r>
          </a:p>
          <a:p>
            <a:r>
              <a:rPr lang="en-US" dirty="0" err="1" smtClean="0"/>
              <a:t>Wenxin</a:t>
            </a:r>
            <a:r>
              <a:rPr lang="en-US" dirty="0" smtClean="0"/>
              <a:t> </a:t>
            </a:r>
            <a:r>
              <a:rPr lang="en-US" dirty="0"/>
              <a:t>Zhao </a:t>
            </a:r>
            <a:r>
              <a:rPr lang="en-US" dirty="0" smtClean="0"/>
              <a:t>– Database Designer</a:t>
            </a:r>
          </a:p>
          <a:p>
            <a:r>
              <a:rPr lang="en-US" dirty="0" err="1" smtClean="0"/>
              <a:t>Yichen</a:t>
            </a:r>
            <a:r>
              <a:rPr lang="en-US" dirty="0" smtClean="0"/>
              <a:t> Lin(Lin 2) – Designer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28" y="5357596"/>
            <a:ext cx="3691472" cy="15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17964"/>
            <a:ext cx="8915400" cy="3777622"/>
          </a:xfrm>
        </p:spPr>
        <p:txBody>
          <a:bodyPr/>
          <a:lstStyle/>
          <a:p>
            <a:r>
              <a:rPr lang="en-US" dirty="0" smtClean="0"/>
              <a:t>MySQL 5.6 – Database Design</a:t>
            </a:r>
          </a:p>
          <a:p>
            <a:r>
              <a:rPr lang="en-US" dirty="0" err="1" smtClean="0"/>
              <a:t>MyEclipse</a:t>
            </a:r>
            <a:r>
              <a:rPr lang="en-US" dirty="0" smtClean="0"/>
              <a:t> 10 – Development</a:t>
            </a:r>
          </a:p>
          <a:p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– Repository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 – Testing  </a:t>
            </a:r>
          </a:p>
          <a:p>
            <a:r>
              <a:rPr lang="en-US" dirty="0" smtClean="0"/>
              <a:t>Microsoft Project – Project Schedule  </a:t>
            </a:r>
          </a:p>
          <a:p>
            <a:r>
              <a:rPr lang="en-US" dirty="0" err="1" smtClean="0"/>
              <a:t>Ageerdo</a:t>
            </a:r>
            <a:r>
              <a:rPr lang="en-US" dirty="0" smtClean="0"/>
              <a:t> – Weekly Meetings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28" y="5357596"/>
            <a:ext cx="3691472" cy="15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5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and Surprises (</a:t>
            </a:r>
            <a:r>
              <a:rPr lang="en-US" dirty="0"/>
              <a:t>P</a:t>
            </a:r>
            <a:r>
              <a:rPr lang="en-US" dirty="0" smtClean="0"/>
              <a:t>lan vs. Actual)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from Eclipse to </a:t>
            </a:r>
            <a:r>
              <a:rPr lang="en-US" dirty="0" err="1" smtClean="0"/>
              <a:t>Myeclipse</a:t>
            </a:r>
            <a:r>
              <a:rPr lang="en-US" dirty="0" smtClean="0"/>
              <a:t> 10</a:t>
            </a:r>
          </a:p>
          <a:p>
            <a:r>
              <a:rPr lang="en-US" dirty="0" smtClean="0"/>
              <a:t>Data Security – HIPAA, SECTION 508, CMR 4.0</a:t>
            </a:r>
          </a:p>
          <a:p>
            <a:r>
              <a:rPr lang="en-US" dirty="0" smtClean="0"/>
              <a:t>Estimation on Front End Design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28" y="5357596"/>
            <a:ext cx="3691472" cy="15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7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products Generated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Document</a:t>
            </a:r>
          </a:p>
          <a:p>
            <a:r>
              <a:rPr lang="en-US" dirty="0" smtClean="0"/>
              <a:t>Design Document</a:t>
            </a:r>
          </a:p>
          <a:p>
            <a:r>
              <a:rPr lang="en-US" dirty="0" smtClean="0"/>
              <a:t>Traceability Matrix</a:t>
            </a:r>
          </a:p>
          <a:p>
            <a:r>
              <a:rPr lang="en-US" dirty="0" smtClean="0"/>
              <a:t>Test Plan Document</a:t>
            </a:r>
          </a:p>
          <a:p>
            <a:r>
              <a:rPr lang="en-US" dirty="0" smtClean="0"/>
              <a:t>Meeting Notes</a:t>
            </a:r>
          </a:p>
          <a:p>
            <a:r>
              <a:rPr lang="en-US" dirty="0" smtClean="0"/>
              <a:t>Version Release Document</a:t>
            </a:r>
          </a:p>
          <a:p>
            <a:r>
              <a:rPr lang="en-US" dirty="0" smtClean="0"/>
              <a:t>User Manual</a:t>
            </a:r>
          </a:p>
          <a:p>
            <a:r>
              <a:rPr lang="en-US" dirty="0" smtClean="0"/>
              <a:t>Install notes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28" y="5357596"/>
            <a:ext cx="3691472" cy="15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7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Interpersonal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Biggest of All Challenges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Conveyin</a:t>
            </a:r>
            <a:r>
              <a:rPr lang="en-US" dirty="0"/>
              <a:t>g</a:t>
            </a:r>
            <a:r>
              <a:rPr lang="en-US" dirty="0" smtClean="0"/>
              <a:t> the Problem Statement to entire team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Brainstorming during weekly meetings.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Overcoming the Programming Challenge. 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28" y="5357596"/>
            <a:ext cx="3691472" cy="15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1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04" y="1215635"/>
            <a:ext cx="9027783" cy="5642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04" y="452094"/>
            <a:ext cx="8911687" cy="1280890"/>
          </a:xfrm>
        </p:spPr>
        <p:txBody>
          <a:bodyPr/>
          <a:lstStyle/>
          <a:p>
            <a:r>
              <a:rPr lang="en-US" dirty="0" smtClean="0"/>
              <a:t>Where we stand..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28" y="5357596"/>
            <a:ext cx="3691472" cy="1500404"/>
          </a:xfrm>
        </p:spPr>
      </p:pic>
    </p:spTree>
    <p:extLst>
      <p:ext uri="{BB962C8B-B14F-4D97-AF65-F5344CB8AC3E}">
        <p14:creationId xmlns:p14="http://schemas.microsoft.com/office/powerpoint/2010/main" val="25361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9974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Real World Project Experience</a:t>
            </a:r>
          </a:p>
          <a:p>
            <a:r>
              <a:rPr lang="en-US" sz="2800" dirty="0" smtClean="0"/>
              <a:t>Project Management Skills</a:t>
            </a:r>
          </a:p>
          <a:p>
            <a:r>
              <a:rPr lang="en-US" sz="2800" dirty="0" smtClean="0"/>
              <a:t>Working in a Culturally Diversified Team</a:t>
            </a:r>
          </a:p>
          <a:p>
            <a:r>
              <a:rPr lang="en-US" sz="2800" dirty="0" smtClean="0"/>
              <a:t>Refresher on Programming Skills</a:t>
            </a:r>
            <a:endParaRPr lang="en-US" sz="2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28" y="5357596"/>
            <a:ext cx="3691472" cy="15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0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2285"/>
            <a:ext cx="8915400" cy="4348681"/>
          </a:xfrm>
        </p:spPr>
        <p:txBody>
          <a:bodyPr/>
          <a:lstStyle/>
          <a:p>
            <a:r>
              <a:rPr lang="en-US" dirty="0" smtClean="0"/>
              <a:t>Source Code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 test Code</a:t>
            </a:r>
          </a:p>
          <a:p>
            <a:r>
              <a:rPr lang="en-US" dirty="0" smtClean="0"/>
              <a:t>User Documentation</a:t>
            </a:r>
          </a:p>
          <a:p>
            <a:r>
              <a:rPr lang="en-US" dirty="0" smtClean="0"/>
              <a:t>Install Notes</a:t>
            </a:r>
          </a:p>
          <a:p>
            <a:r>
              <a:rPr lang="en-US" dirty="0" smtClean="0"/>
              <a:t>Requirement Document</a:t>
            </a:r>
          </a:p>
          <a:p>
            <a:r>
              <a:rPr lang="en-US" dirty="0" smtClean="0"/>
              <a:t>System Design Document</a:t>
            </a:r>
          </a:p>
          <a:p>
            <a:r>
              <a:rPr lang="en-US" dirty="0" smtClean="0"/>
              <a:t>Test Plan Document and Test Cases</a:t>
            </a:r>
          </a:p>
          <a:p>
            <a:r>
              <a:rPr lang="en-US" dirty="0" smtClean="0"/>
              <a:t>Traceability Matrix</a:t>
            </a:r>
          </a:p>
          <a:p>
            <a:r>
              <a:rPr lang="en-US" dirty="0" smtClean="0"/>
              <a:t>Software Setup Files</a:t>
            </a:r>
          </a:p>
          <a:p>
            <a:r>
              <a:rPr lang="en-US" dirty="0" smtClean="0"/>
              <a:t>Minutes of Meeting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343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</TotalTime>
  <Words>220</Words>
  <Application>Microsoft Office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Web Application for Abuse Report</vt:lpstr>
      <vt:lpstr>Team 2 Members- Roles</vt:lpstr>
      <vt:lpstr>Tools Used</vt:lpstr>
      <vt:lpstr>Risks and Surprises (Plan vs. Actual)</vt:lpstr>
      <vt:lpstr>Work products Generated</vt:lpstr>
      <vt:lpstr>Interpersonal Challenges</vt:lpstr>
      <vt:lpstr>Where we stand..</vt:lpstr>
      <vt:lpstr>Take Away… </vt:lpstr>
      <vt:lpstr>Deliverables</vt:lpstr>
      <vt:lpstr>TEAM TALK..!!!</vt:lpstr>
      <vt:lpstr>Thank You..!!!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for Abuse Report</dc:title>
  <dc:creator>Ayub, Mohammed</dc:creator>
  <cp:lastModifiedBy>Ayub, Mohammed</cp:lastModifiedBy>
  <cp:revision>15</cp:revision>
  <dcterms:created xsi:type="dcterms:W3CDTF">2014-05-01T16:39:17Z</dcterms:created>
  <dcterms:modified xsi:type="dcterms:W3CDTF">2014-05-01T19:32:01Z</dcterms:modified>
</cp:coreProperties>
</file>