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3"/>
  </p:notesMasterIdLst>
  <p:handoutMasterIdLst>
    <p:handoutMasterId r:id="rId34"/>
  </p:handoutMasterIdLst>
  <p:sldIdLst>
    <p:sldId id="493" r:id="rId6"/>
    <p:sldId id="8879" r:id="rId7"/>
    <p:sldId id="496" r:id="rId8"/>
    <p:sldId id="8882" r:id="rId9"/>
    <p:sldId id="8934" r:id="rId10"/>
    <p:sldId id="8883" r:id="rId11"/>
    <p:sldId id="8925" r:id="rId12"/>
    <p:sldId id="8935" r:id="rId13"/>
    <p:sldId id="1302" r:id="rId14"/>
    <p:sldId id="1303" r:id="rId15"/>
    <p:sldId id="8937" r:id="rId16"/>
    <p:sldId id="8942" r:id="rId17"/>
    <p:sldId id="8951" r:id="rId18"/>
    <p:sldId id="8911" r:id="rId19"/>
    <p:sldId id="8944" r:id="rId20"/>
    <p:sldId id="8945" r:id="rId21"/>
    <p:sldId id="8947" r:id="rId22"/>
    <p:sldId id="8955" r:id="rId23"/>
    <p:sldId id="8954" r:id="rId24"/>
    <p:sldId id="8952" r:id="rId25"/>
    <p:sldId id="8953" r:id="rId26"/>
    <p:sldId id="8949" r:id="rId27"/>
    <p:sldId id="8936" r:id="rId28"/>
    <p:sldId id="1043" r:id="rId29"/>
    <p:sldId id="8905" r:id="rId30"/>
    <p:sldId id="8906" r:id="rId31"/>
    <p:sldId id="1023"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110" d="100"/>
          <a:sy n="110" d="100"/>
        </p:scale>
        <p:origin x="636" y="1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2024/4/26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9326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65043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55732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27</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053450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0.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4.emf"/><Relationship Id="rId7" Type="http://schemas.openxmlformats.org/officeDocument/2006/relationships/image" Target="../media/image17.wmf"/><Relationship Id="rId12" Type="http://schemas.openxmlformats.org/officeDocument/2006/relationships/oleObject" Target="../embeddings/oleObject6.bin"/><Relationship Id="rId17" Type="http://schemas.openxmlformats.org/officeDocument/2006/relationships/image" Target="../media/image22.wmf"/><Relationship Id="rId25" Type="http://schemas.openxmlformats.org/officeDocument/2006/relationships/image" Target="../media/image26.emf"/><Relationship Id="rId2" Type="http://schemas.openxmlformats.org/officeDocument/2006/relationships/notesSlide" Target="../notesSlides/notesSlide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19.wmf"/><Relationship Id="rId24" Type="http://schemas.openxmlformats.org/officeDocument/2006/relationships/oleObject" Target="../embeddings/oleObject12.bin"/><Relationship Id="rId5" Type="http://schemas.openxmlformats.org/officeDocument/2006/relationships/image" Target="../media/image16.emf"/><Relationship Id="rId15" Type="http://schemas.openxmlformats.org/officeDocument/2006/relationships/image" Target="../media/image21.wmf"/><Relationship Id="rId23" Type="http://schemas.openxmlformats.org/officeDocument/2006/relationships/image" Target="../media/image25.emf"/><Relationship Id="rId10" Type="http://schemas.openxmlformats.org/officeDocument/2006/relationships/oleObject" Target="../embeddings/oleObject5.bin"/><Relationship Id="rId19"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18.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7.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29.wmf"/><Relationship Id="rId3" Type="http://schemas.openxmlformats.org/officeDocument/2006/relationships/image" Target="../media/image31.png"/><Relationship Id="rId7" Type="http://schemas.openxmlformats.org/officeDocument/2006/relationships/image" Target="../media/image28.wmf"/><Relationship Id="rId12"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29.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6.png"/><Relationship Id="rId7" Type="http://schemas.openxmlformats.org/officeDocument/2006/relationships/oleObject" Target="../embeddings/oleObject17.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0.emf"/><Relationship Id="rId5" Type="http://schemas.openxmlformats.org/officeDocument/2006/relationships/oleObject" Target="../embeddings/oleObject16.bin"/><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39.png"/><Relationship Id="rId7" Type="http://schemas.openxmlformats.org/officeDocument/2006/relationships/oleObject" Target="../embeddings/oleObject19.bin"/><Relationship Id="rId12" Type="http://schemas.openxmlformats.org/officeDocument/2006/relationships/image" Target="../media/image34.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3.emf"/><Relationship Id="rId4" Type="http://schemas.openxmlformats.org/officeDocument/2006/relationships/image" Target="../media/image5.jpeg"/><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5.jpeg"/><Relationship Id="rId7" Type="http://schemas.openxmlformats.org/officeDocument/2006/relationships/oleObject" Target="../embeddings/oleObject23.bin"/><Relationship Id="rId12" Type="http://schemas.openxmlformats.org/officeDocument/2006/relationships/image" Target="../media/image41.sv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5.emf"/><Relationship Id="rId11" Type="http://schemas.openxmlformats.org/officeDocument/2006/relationships/image" Target="../media/image40.png"/><Relationship Id="rId5" Type="http://schemas.openxmlformats.org/officeDocument/2006/relationships/oleObject" Target="../embeddings/oleObject22.bin"/><Relationship Id="rId10" Type="http://schemas.openxmlformats.org/officeDocument/2006/relationships/image" Target="../media/image37.emf"/><Relationship Id="rId4" Type="http://schemas.openxmlformats.org/officeDocument/2006/relationships/image" Target="../media/image38.png"/><Relationship Id="rId9"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9.bin"/><Relationship Id="rId3" Type="http://schemas.openxmlformats.org/officeDocument/2006/relationships/image" Target="../media/image42.emf"/><Relationship Id="rId7" Type="http://schemas.openxmlformats.org/officeDocument/2006/relationships/oleObject" Target="../embeddings/oleObject26.bin"/><Relationship Id="rId12" Type="http://schemas.openxmlformats.org/officeDocument/2006/relationships/image" Target="../media/image46.wmf"/><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4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image" Target="../media/image5.jpeg"/><Relationship Id="rId9" Type="http://schemas.openxmlformats.org/officeDocument/2006/relationships/oleObject" Target="../embeddings/oleObject27.bin"/><Relationship Id="rId14" Type="http://schemas.openxmlformats.org/officeDocument/2006/relationships/image" Target="../media/image4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2.wmf"/><Relationship Id="rId3" Type="http://schemas.openxmlformats.org/officeDocument/2006/relationships/image" Target="../media/image5.jpeg"/><Relationship Id="rId7" Type="http://schemas.openxmlformats.org/officeDocument/2006/relationships/image" Target="../media/image49.wmf"/><Relationship Id="rId12" Type="http://schemas.openxmlformats.org/officeDocument/2006/relationships/oleObject" Target="../embeddings/oleObject34.bin"/><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oleObject" Target="../embeddings/oleObject31.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0.wmf"/></Relationships>
</file>

<file path=ppt/slides/_rels/slide17.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jpeg"/><Relationship Id="rId7" Type="http://schemas.openxmlformats.org/officeDocument/2006/relationships/oleObject" Target="../embeddings/oleObject36.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53.wmf"/><Relationship Id="rId5" Type="http://schemas.openxmlformats.org/officeDocument/2006/relationships/oleObject" Target="../embeddings/oleObject35.bin"/><Relationship Id="rId10" Type="http://schemas.openxmlformats.org/officeDocument/2006/relationships/image" Target="../media/image55.wmf"/><Relationship Id="rId4" Type="http://schemas.openxmlformats.org/officeDocument/2006/relationships/image" Target="../media/image59.png"/><Relationship Id="rId9"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jpeg"/><Relationship Id="rId7" Type="http://schemas.openxmlformats.org/officeDocument/2006/relationships/oleObject" Target="../embeddings/oleObject39.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56.wmf"/><Relationship Id="rId5" Type="http://schemas.openxmlformats.org/officeDocument/2006/relationships/oleObject" Target="../embeddings/oleObject38.bin"/><Relationship Id="rId10" Type="http://schemas.openxmlformats.org/officeDocument/2006/relationships/image" Target="../media/image58.wmf"/><Relationship Id="rId4" Type="http://schemas.openxmlformats.org/officeDocument/2006/relationships/image" Target="../media/image63.png"/><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oleObject" Target="../embeddings/oleObject41.bin"/><Relationship Id="rId5" Type="http://schemas.openxmlformats.org/officeDocument/2006/relationships/image" Target="../media/image68.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67.png"/><Relationship Id="rId7" Type="http://schemas.openxmlformats.org/officeDocument/2006/relationships/oleObject" Target="../embeddings/oleObject43.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0.wmf"/><Relationship Id="rId5" Type="http://schemas.openxmlformats.org/officeDocument/2006/relationships/oleObject" Target="../embeddings/oleObject42.bin"/><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71.png"/><Relationship Id="rId7" Type="http://schemas.openxmlformats.org/officeDocument/2006/relationships/oleObject" Target="../embeddings/oleObject45.bin"/><Relationship Id="rId12" Type="http://schemas.openxmlformats.org/officeDocument/2006/relationships/image" Target="../media/image63.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32.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2.emf"/><Relationship Id="rId4" Type="http://schemas.openxmlformats.org/officeDocument/2006/relationships/image" Target="../media/image5.jpeg"/><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5.jpe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77.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jpeg"/><Relationship Id="rId7"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32.xml"/><Relationship Id="rId7" Type="http://schemas.openxmlformats.org/officeDocument/2006/relationships/image" Target="../media/image13.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2.emf"/><Relationship Id="rId11" Type="http://schemas.openxmlformats.org/officeDocument/2006/relationships/image" Target="../media/image14.wmf"/><Relationship Id="rId5" Type="http://schemas.openxmlformats.org/officeDocument/2006/relationships/image" Target="../media/image5.jpeg"/><Relationship Id="rId10"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179670"/>
              </a:xfrm>
              <a:prstGeom prst="rect">
                <a:avLst/>
              </a:prstGeom>
              <a:noFill/>
            </p:spPr>
            <p:txBody>
              <a:bodyPr wrap="square">
                <a:spAutoFit/>
              </a:bodyPr>
              <a:lstStyle/>
              <a:p>
                <a:pPr>
                  <a:lnSpc>
                    <a:spcPct val="143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时，给定镇定控制器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。那么基于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可进一步给出：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179670"/>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467757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4004644956"/>
              </p:ext>
            </p:extLst>
          </p:nvPr>
        </p:nvGraphicFramePr>
        <p:xfrm>
          <a:off x="4445390" y="2780928"/>
          <a:ext cx="3214427" cy="1585096"/>
        </p:xfrm>
        <a:graphic>
          <a:graphicData uri="http://schemas.openxmlformats.org/presentationml/2006/ole">
            <mc:AlternateContent xmlns:mc="http://schemas.openxmlformats.org/markup-compatibility/2006">
              <mc:Choice xmlns:v="urn:schemas-microsoft-com:vml" Requires="v">
                <p:oleObj name="Equation" r:id="rId5" imgW="2009017" imgH="990685" progId="Equation.DSMT4">
                  <p:embed/>
                </p:oleObj>
              </mc:Choice>
              <mc:Fallback>
                <p:oleObj name="Equation" r:id="rId5" imgW="2009017" imgH="990685" progId="Equation.DSMT4">
                  <p:embed/>
                  <p:pic>
                    <p:nvPicPr>
                      <p:cNvPr id="0" name=""/>
                      <p:cNvPicPr/>
                      <p:nvPr/>
                    </p:nvPicPr>
                    <p:blipFill>
                      <a:blip r:embed="rId6"/>
                      <a:stretch>
                        <a:fillRect/>
                      </a:stretch>
                    </p:blipFill>
                    <p:spPr>
                      <a:xfrm>
                        <a:off x="4445390" y="2780928"/>
                        <a:ext cx="3214427" cy="158509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2236051311"/>
              </p:ext>
            </p:extLst>
          </p:nvPr>
        </p:nvGraphicFramePr>
        <p:xfrm>
          <a:off x="2681547" y="4869160"/>
          <a:ext cx="6742112" cy="528637"/>
        </p:xfrm>
        <a:graphic>
          <a:graphicData uri="http://schemas.openxmlformats.org/presentationml/2006/ole">
            <mc:AlternateContent xmlns:mc="http://schemas.openxmlformats.org/markup-compatibility/2006">
              <mc:Choice xmlns:v="urn:schemas-microsoft-com:vml" Requires="v">
                <p:oleObj name="Equation" r:id="rId7" imgW="4216320" imgH="330120" progId="Equation.DSMT4">
                  <p:embed/>
                </p:oleObj>
              </mc:Choice>
              <mc:Fallback>
                <p:oleObj name="Equation" r:id="rId7" imgW="4216320" imgH="330120" progId="Equation.DSMT4">
                  <p:embed/>
                  <p:pic>
                    <p:nvPicPr>
                      <p:cNvPr id="0" name=""/>
                      <p:cNvPicPr/>
                      <p:nvPr/>
                    </p:nvPicPr>
                    <p:blipFill>
                      <a:blip r:embed="rId8"/>
                      <a:stretch>
                        <a:fillRect/>
                      </a:stretch>
                    </p:blipFill>
                    <p:spPr>
                      <a:xfrm>
                        <a:off x="2681547" y="4869160"/>
                        <a:ext cx="6742112" cy="528637"/>
                      </a:xfrm>
                      <a:prstGeom prst="rect">
                        <a:avLst/>
                      </a:prstGeom>
                    </p:spPr>
                  </p:pic>
                </p:oleObj>
              </mc:Fallback>
            </mc:AlternateContent>
          </a:graphicData>
        </a:graphic>
      </p:graphicFrame>
    </p:spTree>
    <p:extLst>
      <p:ext uri="{BB962C8B-B14F-4D97-AF65-F5344CB8AC3E}">
        <p14:creationId xmlns:p14="http://schemas.microsoft.com/office/powerpoint/2010/main" val="31648691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50258"/>
                <a:ext cx="10718977" cy="4614084"/>
              </a:xfrm>
              <a:prstGeom prst="rect">
                <a:avLst/>
              </a:prstGeom>
              <a:noFill/>
            </p:spPr>
            <p:txBody>
              <a:bodyPr wrap="square">
                <a:spAutoFit/>
              </a:bodyPr>
              <a:lstStyle/>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给定解矩阵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与镇定控制器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50258"/>
                <a:ext cx="10718977" cy="4614084"/>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16560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3020206748"/>
              </p:ext>
            </p:extLst>
          </p:nvPr>
        </p:nvGraphicFramePr>
        <p:xfrm>
          <a:off x="2681547" y="5348635"/>
          <a:ext cx="6742112" cy="528637"/>
        </p:xfrm>
        <a:graphic>
          <a:graphicData uri="http://schemas.openxmlformats.org/presentationml/2006/ole">
            <mc:AlternateContent xmlns:mc="http://schemas.openxmlformats.org/markup-compatibility/2006">
              <mc:Choice xmlns:v="urn:schemas-microsoft-com:vml" Requires="v">
                <p:oleObj name="Equation" r:id="rId5" imgW="4216320" imgH="330120" progId="Equation.DSMT4">
                  <p:embed/>
                </p:oleObj>
              </mc:Choice>
              <mc:Fallback>
                <p:oleObj name="Equation" r:id="rId5" imgW="4216320" imgH="330120" progId="Equation.DSMT4">
                  <p:embed/>
                  <p:pic>
                    <p:nvPicPr>
                      <p:cNvPr id="3" name="对象 2">
                        <a:extLst>
                          <a:ext uri="{FF2B5EF4-FFF2-40B4-BE49-F238E27FC236}">
                            <a16:creationId xmlns:a16="http://schemas.microsoft.com/office/drawing/2014/main" id="{A2892132-D6AB-9609-807E-001ADF525422}"/>
                          </a:ext>
                        </a:extLst>
                      </p:cNvPr>
                      <p:cNvPicPr/>
                      <p:nvPr/>
                    </p:nvPicPr>
                    <p:blipFill>
                      <a:blip r:embed="rId6"/>
                      <a:stretch>
                        <a:fillRect/>
                      </a:stretch>
                    </p:blipFill>
                    <p:spPr>
                      <a:xfrm>
                        <a:off x="2681547" y="5348635"/>
                        <a:ext cx="6742112" cy="52863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3648376287"/>
              </p:ext>
            </p:extLst>
          </p:nvPr>
        </p:nvGraphicFramePr>
        <p:xfrm>
          <a:off x="4315846" y="2251592"/>
          <a:ext cx="3473515" cy="457328"/>
        </p:xfrm>
        <a:graphic>
          <a:graphicData uri="http://schemas.openxmlformats.org/presentationml/2006/ole">
            <mc:AlternateContent xmlns:mc="http://schemas.openxmlformats.org/markup-compatibility/2006">
              <mc:Choice xmlns:v="urn:schemas-microsoft-com:vml" Requires="v">
                <p:oleObj name="Equation" r:id="rId7" imgW="2170947" imgH="285830" progId="Equation.DSMT4">
                  <p:embed/>
                </p:oleObj>
              </mc:Choice>
              <mc:Fallback>
                <p:oleObj name="Equation" r:id="rId7" imgW="2170947" imgH="285830" progId="Equation.DSMT4">
                  <p:embed/>
                  <p:pic>
                    <p:nvPicPr>
                      <p:cNvPr id="0" name=""/>
                      <p:cNvPicPr/>
                      <p:nvPr/>
                    </p:nvPicPr>
                    <p:blipFill>
                      <a:blip r:embed="rId8"/>
                      <a:stretch>
                        <a:fillRect/>
                      </a:stretch>
                    </p:blipFill>
                    <p:spPr>
                      <a:xfrm>
                        <a:off x="4315846" y="2251592"/>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630954546"/>
              </p:ext>
            </p:extLst>
          </p:nvPr>
        </p:nvGraphicFramePr>
        <p:xfrm>
          <a:off x="4689221" y="4231582"/>
          <a:ext cx="2726765" cy="853602"/>
        </p:xfrm>
        <a:graphic>
          <a:graphicData uri="http://schemas.openxmlformats.org/presentationml/2006/ole">
            <mc:AlternateContent xmlns:mc="http://schemas.openxmlformats.org/markup-compatibility/2006">
              <mc:Choice xmlns:v="urn:schemas-microsoft-com:vml" Requires="v">
                <p:oleObj name="Equation" r:id="rId9" imgW="1704228" imgH="533501" progId="Equation.DSMT4">
                  <p:embed/>
                </p:oleObj>
              </mc:Choice>
              <mc:Fallback>
                <p:oleObj name="Equation" r:id="rId9" imgW="1704228" imgH="533501" progId="Equation.DSMT4">
                  <p:embed/>
                  <p:pic>
                    <p:nvPicPr>
                      <p:cNvPr id="0" name=""/>
                      <p:cNvPicPr/>
                      <p:nvPr/>
                    </p:nvPicPr>
                    <p:blipFill>
                      <a:blip r:embed="rId10"/>
                      <a:stretch>
                        <a:fillRect/>
                      </a:stretch>
                    </p:blipFill>
                    <p:spPr>
                      <a:xfrm>
                        <a:off x="4689221" y="4231582"/>
                        <a:ext cx="2726765" cy="853602"/>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FF6E7D89-F282-D8ED-E0DF-E67E47E1D023}"/>
              </a:ext>
            </a:extLst>
          </p:cNvPr>
          <p:cNvGraphicFramePr>
            <a:graphicFrameLocks noChangeAspect="1"/>
          </p:cNvGraphicFramePr>
          <p:nvPr>
            <p:extLst>
              <p:ext uri="{D42A27DB-BD31-4B8C-83A1-F6EECF244321}">
                <p14:modId xmlns:p14="http://schemas.microsoft.com/office/powerpoint/2010/main" val="1429154605"/>
              </p:ext>
            </p:extLst>
          </p:nvPr>
        </p:nvGraphicFramePr>
        <p:xfrm>
          <a:off x="3150522" y="3068960"/>
          <a:ext cx="5804163" cy="762021"/>
        </p:xfrm>
        <a:graphic>
          <a:graphicData uri="http://schemas.openxmlformats.org/presentationml/2006/ole">
            <mc:AlternateContent xmlns:mc="http://schemas.openxmlformats.org/markup-compatibility/2006">
              <mc:Choice xmlns:v="urn:schemas-microsoft-com:vml" Requires="v">
                <p:oleObj name="Equation" r:id="rId11" imgW="3627602" imgH="476263" progId="Equation.DSMT4">
                  <p:embed/>
                </p:oleObj>
              </mc:Choice>
              <mc:Fallback>
                <p:oleObj name="Equation" r:id="rId11" imgW="3627602" imgH="476263" progId="Equation.DSMT4">
                  <p:embed/>
                  <p:pic>
                    <p:nvPicPr>
                      <p:cNvPr id="0" name=""/>
                      <p:cNvPicPr/>
                      <p:nvPr/>
                    </p:nvPicPr>
                    <p:blipFill>
                      <a:blip r:embed="rId12"/>
                      <a:stretch>
                        <a:fillRect/>
                      </a:stretch>
                    </p:blipFill>
                    <p:spPr>
                      <a:xfrm>
                        <a:off x="3150522" y="3068960"/>
                        <a:ext cx="5804163" cy="762021"/>
                      </a:xfrm>
                      <a:prstGeom prst="rect">
                        <a:avLst/>
                      </a:prstGeom>
                    </p:spPr>
                  </p:pic>
                </p:oleObj>
              </mc:Fallback>
            </mc:AlternateContent>
          </a:graphicData>
        </a:graphic>
      </p:graphicFrame>
    </p:spTree>
    <p:extLst>
      <p:ext uri="{BB962C8B-B14F-4D97-AF65-F5344CB8AC3E}">
        <p14:creationId xmlns:p14="http://schemas.microsoft.com/office/powerpoint/2010/main" val="21727372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823885"/>
              </a:xfrm>
              <a:prstGeom prst="rect">
                <a:avLst/>
              </a:prstGeom>
              <a:noFill/>
            </p:spPr>
            <p:txBody>
              <a:bodyPr wrap="square">
                <a:spAutoFit/>
              </a:bodyPr>
              <a:lstStyle/>
              <a:p>
                <a:pPr>
                  <a:lnSpc>
                    <a:spcPct val="130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GCARE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给定镇定控制器</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与</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823885"/>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20945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384852696"/>
              </p:ext>
            </p:extLst>
          </p:nvPr>
        </p:nvGraphicFramePr>
        <p:xfrm>
          <a:off x="4287201" y="2924944"/>
          <a:ext cx="3452812" cy="1543050"/>
        </p:xfrm>
        <a:graphic>
          <a:graphicData uri="http://schemas.openxmlformats.org/presentationml/2006/ole">
            <mc:AlternateContent xmlns:mc="http://schemas.openxmlformats.org/markup-compatibility/2006">
              <mc:Choice xmlns:v="urn:schemas-microsoft-com:vml" Requires="v">
                <p:oleObj name="Equation" r:id="rId5" imgW="2158920" imgH="965160" progId="Equation.DSMT4">
                  <p:embed/>
                </p:oleObj>
              </mc:Choice>
              <mc:Fallback>
                <p:oleObj name="Equation" r:id="rId5" imgW="2158920" imgH="965160" progId="Equation.DSMT4">
                  <p:embed/>
                  <p:pic>
                    <p:nvPicPr>
                      <p:cNvPr id="2" name="对象 1">
                        <a:extLst>
                          <a:ext uri="{FF2B5EF4-FFF2-40B4-BE49-F238E27FC236}">
                            <a16:creationId xmlns:a16="http://schemas.microsoft.com/office/drawing/2014/main" id="{7C1D108F-36F1-7A5F-E46A-9C7872DFA622}"/>
                          </a:ext>
                        </a:extLst>
                      </p:cNvPr>
                      <p:cNvPicPr/>
                      <p:nvPr/>
                    </p:nvPicPr>
                    <p:blipFill>
                      <a:blip r:embed="rId6"/>
                      <a:stretch>
                        <a:fillRect/>
                      </a:stretch>
                    </p:blipFill>
                    <p:spPr>
                      <a:xfrm>
                        <a:off x="4287201" y="2924944"/>
                        <a:ext cx="3452812" cy="15430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A4D4B2F-9E21-7275-03A7-DB822C08DEDA}"/>
              </a:ext>
            </a:extLst>
          </p:cNvPr>
          <p:cNvGraphicFramePr>
            <a:graphicFrameLocks noChangeAspect="1"/>
          </p:cNvGraphicFramePr>
          <p:nvPr>
            <p:extLst>
              <p:ext uri="{D42A27DB-BD31-4B8C-83A1-F6EECF244321}">
                <p14:modId xmlns:p14="http://schemas.microsoft.com/office/powerpoint/2010/main" val="1073317324"/>
              </p:ext>
            </p:extLst>
          </p:nvPr>
        </p:nvGraphicFramePr>
        <p:xfrm>
          <a:off x="4285291" y="5065152"/>
          <a:ext cx="3503454" cy="884128"/>
        </p:xfrm>
        <a:graphic>
          <a:graphicData uri="http://schemas.openxmlformats.org/presentationml/2006/ole">
            <mc:AlternateContent xmlns:mc="http://schemas.openxmlformats.org/markup-compatibility/2006">
              <mc:Choice xmlns:v="urn:schemas-microsoft-com:vml" Requires="v">
                <p:oleObj name="Equation" r:id="rId7" imgW="2189659" imgH="552580" progId="Equation.DSMT4">
                  <p:embed/>
                </p:oleObj>
              </mc:Choice>
              <mc:Fallback>
                <p:oleObj name="Equation" r:id="rId7" imgW="2189659" imgH="552580" progId="Equation.DSMT4">
                  <p:embed/>
                  <p:pic>
                    <p:nvPicPr>
                      <p:cNvPr id="0" name=""/>
                      <p:cNvPicPr/>
                      <p:nvPr/>
                    </p:nvPicPr>
                    <p:blipFill>
                      <a:blip r:embed="rId8"/>
                      <a:stretch>
                        <a:fillRect/>
                      </a:stretch>
                    </p:blipFill>
                    <p:spPr>
                      <a:xfrm>
                        <a:off x="4285291" y="5065152"/>
                        <a:ext cx="3503454" cy="884128"/>
                      </a:xfrm>
                      <a:prstGeom prst="rect">
                        <a:avLst/>
                      </a:prstGeom>
                    </p:spPr>
                  </p:pic>
                </p:oleObj>
              </mc:Fallback>
            </mc:AlternateContent>
          </a:graphicData>
        </a:graphic>
      </p:graphicFrame>
    </p:spTree>
    <p:extLst>
      <p:ext uri="{BB962C8B-B14F-4D97-AF65-F5344CB8AC3E}">
        <p14:creationId xmlns:p14="http://schemas.microsoft.com/office/powerpoint/2010/main" val="30198966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652344"/>
                <a:ext cx="10718977" cy="4814267"/>
              </a:xfrm>
              <a:prstGeom prst="rect">
                <a:avLst/>
              </a:prstGeom>
              <a:noFill/>
            </p:spPr>
            <p:txBody>
              <a:bodyPr wrap="square">
                <a:spAutoFit/>
              </a:bodyPr>
              <a:lstStyle/>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652344"/>
                <a:ext cx="10718977" cy="4814267"/>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4076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1390194380"/>
              </p:ext>
            </p:extLst>
          </p:nvPr>
        </p:nvGraphicFramePr>
        <p:xfrm>
          <a:off x="4316868" y="2107576"/>
          <a:ext cx="3473515" cy="457328"/>
        </p:xfrm>
        <a:graphic>
          <a:graphicData uri="http://schemas.openxmlformats.org/presentationml/2006/ole">
            <mc:AlternateContent xmlns:mc="http://schemas.openxmlformats.org/markup-compatibility/2006">
              <mc:Choice xmlns:v="urn:schemas-microsoft-com:vml" Requires="v">
                <p:oleObj name="Equation" r:id="rId5" imgW="2170947" imgH="285830" progId="Equation.DSMT4">
                  <p:embed/>
                </p:oleObj>
              </mc:Choice>
              <mc:Fallback>
                <p:oleObj name="Equation" r:id="rId5" imgW="2170947" imgH="285830" progId="Equation.DSMT4">
                  <p:embed/>
                  <p:pic>
                    <p:nvPicPr>
                      <p:cNvPr id="4" name="对象 3">
                        <a:extLst>
                          <a:ext uri="{FF2B5EF4-FFF2-40B4-BE49-F238E27FC236}">
                            <a16:creationId xmlns:a16="http://schemas.microsoft.com/office/drawing/2014/main" id="{9D937004-EB99-F6A1-DE45-34708C5D4044}"/>
                          </a:ext>
                        </a:extLst>
                      </p:cNvPr>
                      <p:cNvPicPr/>
                      <p:nvPr/>
                    </p:nvPicPr>
                    <p:blipFill>
                      <a:blip r:embed="rId6"/>
                      <a:stretch>
                        <a:fillRect/>
                      </a:stretch>
                    </p:blipFill>
                    <p:spPr>
                      <a:xfrm>
                        <a:off x="4316868" y="2107576"/>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3957947024"/>
              </p:ext>
            </p:extLst>
          </p:nvPr>
        </p:nvGraphicFramePr>
        <p:xfrm>
          <a:off x="4690243" y="4077072"/>
          <a:ext cx="2726765" cy="853602"/>
        </p:xfrm>
        <a:graphic>
          <a:graphicData uri="http://schemas.openxmlformats.org/presentationml/2006/ole">
            <mc:AlternateContent xmlns:mc="http://schemas.openxmlformats.org/markup-compatibility/2006">
              <mc:Choice xmlns:v="urn:schemas-microsoft-com:vml" Requires="v">
                <p:oleObj name="Equation" r:id="rId7" imgW="1704228" imgH="533501" progId="Equation.DSMT4">
                  <p:embed/>
                </p:oleObj>
              </mc:Choice>
              <mc:Fallback>
                <p:oleObj name="Equation" r:id="rId7" imgW="1704228" imgH="533501" progId="Equation.DSMT4">
                  <p:embed/>
                  <p:pic>
                    <p:nvPicPr>
                      <p:cNvPr id="7" name="对象 6">
                        <a:extLst>
                          <a:ext uri="{FF2B5EF4-FFF2-40B4-BE49-F238E27FC236}">
                            <a16:creationId xmlns:a16="http://schemas.microsoft.com/office/drawing/2014/main" id="{E8CF1D7E-A943-8AE2-C53C-851A98BDD21B}"/>
                          </a:ext>
                        </a:extLst>
                      </p:cNvPr>
                      <p:cNvPicPr/>
                      <p:nvPr/>
                    </p:nvPicPr>
                    <p:blipFill>
                      <a:blip r:embed="rId8"/>
                      <a:stretch>
                        <a:fillRect/>
                      </a:stretch>
                    </p:blipFill>
                    <p:spPr>
                      <a:xfrm>
                        <a:off x="4690243" y="4077072"/>
                        <a:ext cx="2726765" cy="85360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0CAAADB6-6107-B510-3C0C-5B1B99D51785}"/>
              </a:ext>
            </a:extLst>
          </p:cNvPr>
          <p:cNvGraphicFramePr>
            <a:graphicFrameLocks noChangeAspect="1"/>
          </p:cNvGraphicFramePr>
          <p:nvPr>
            <p:extLst>
              <p:ext uri="{D42A27DB-BD31-4B8C-83A1-F6EECF244321}">
                <p14:modId xmlns:p14="http://schemas.microsoft.com/office/powerpoint/2010/main" val="2642266142"/>
              </p:ext>
            </p:extLst>
          </p:nvPr>
        </p:nvGraphicFramePr>
        <p:xfrm>
          <a:off x="3060287" y="2985538"/>
          <a:ext cx="5986677" cy="731494"/>
        </p:xfrm>
        <a:graphic>
          <a:graphicData uri="http://schemas.openxmlformats.org/presentationml/2006/ole">
            <mc:AlternateContent xmlns:mc="http://schemas.openxmlformats.org/markup-compatibility/2006">
              <mc:Choice xmlns:v="urn:schemas-microsoft-com:vml" Requires="v">
                <p:oleObj name="Equation" r:id="rId9" imgW="3741673" imgH="457184" progId="Equation.DSMT4">
                  <p:embed/>
                </p:oleObj>
              </mc:Choice>
              <mc:Fallback>
                <p:oleObj name="Equation" r:id="rId9" imgW="3741673" imgH="457184" progId="Equation.DSMT4">
                  <p:embed/>
                  <p:pic>
                    <p:nvPicPr>
                      <p:cNvPr id="0" name=""/>
                      <p:cNvPicPr/>
                      <p:nvPr/>
                    </p:nvPicPr>
                    <p:blipFill>
                      <a:blip r:embed="rId10"/>
                      <a:stretch>
                        <a:fillRect/>
                      </a:stretch>
                    </p:blipFill>
                    <p:spPr>
                      <a:xfrm>
                        <a:off x="3060287" y="2985538"/>
                        <a:ext cx="5986677" cy="73149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E4FEDAB-E518-C9B8-DEC3-85370EC6DF06}"/>
              </a:ext>
            </a:extLst>
          </p:cNvPr>
          <p:cNvGraphicFramePr>
            <a:graphicFrameLocks noChangeAspect="1"/>
          </p:cNvGraphicFramePr>
          <p:nvPr>
            <p:extLst>
              <p:ext uri="{D42A27DB-BD31-4B8C-83A1-F6EECF244321}">
                <p14:modId xmlns:p14="http://schemas.microsoft.com/office/powerpoint/2010/main" val="2423986193"/>
              </p:ext>
            </p:extLst>
          </p:nvPr>
        </p:nvGraphicFramePr>
        <p:xfrm>
          <a:off x="4151784" y="5085184"/>
          <a:ext cx="3960603" cy="884128"/>
        </p:xfrm>
        <a:graphic>
          <a:graphicData uri="http://schemas.openxmlformats.org/presentationml/2006/ole">
            <mc:AlternateContent xmlns:mc="http://schemas.openxmlformats.org/markup-compatibility/2006">
              <mc:Choice xmlns:v="urn:schemas-microsoft-com:vml" Requires="v">
                <p:oleObj name="Equation" r:id="rId11" imgW="2475377" imgH="552580" progId="Equation.DSMT4">
                  <p:embed/>
                </p:oleObj>
              </mc:Choice>
              <mc:Fallback>
                <p:oleObj name="Equation" r:id="rId11" imgW="2475377" imgH="552580" progId="Equation.DSMT4">
                  <p:embed/>
                  <p:pic>
                    <p:nvPicPr>
                      <p:cNvPr id="0" name=""/>
                      <p:cNvPicPr/>
                      <p:nvPr/>
                    </p:nvPicPr>
                    <p:blipFill>
                      <a:blip r:embed="rId12"/>
                      <a:stretch>
                        <a:fillRect/>
                      </a:stretch>
                    </p:blipFill>
                    <p:spPr>
                      <a:xfrm>
                        <a:off x="4151784" y="5085184"/>
                        <a:ext cx="3960603" cy="884128"/>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FB5BDC10-12E7-F8AF-8F07-0BC813A75535}"/>
              </a:ext>
            </a:extLst>
          </p:cNvPr>
          <p:cNvSpPr/>
          <p:nvPr/>
        </p:nvSpPr>
        <p:spPr bwMode="auto">
          <a:xfrm>
            <a:off x="681636" y="1277712"/>
            <a:ext cx="10743978" cy="518889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744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1890"/>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7090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7300324" y="2092731"/>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895181" y="3810697"/>
            <a:ext cx="10097359" cy="2066575"/>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7483827" y="2317020"/>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无限时域下</a:t>
            </a:r>
            <a:r>
              <a:rPr lang="en-US" altLang="zh-CN" sz="2000" b="1" dirty="0">
                <a:solidFill>
                  <a:srgbClr val="002060"/>
                </a:solidFill>
                <a:latin typeface="微软雅黑" panose="020B0503020204020204" pitchFamily="34" charset="-122"/>
                <a:ea typeface="微软雅黑" panose="020B0503020204020204" pitchFamily="34" charset="-122"/>
              </a:rPr>
              <a:t>MJS</a:t>
            </a:r>
            <a:r>
              <a:rPr lang="zh-CN" altLang="en-US" sz="2000" b="1" dirty="0">
                <a:solidFill>
                  <a:srgbClr val="002060"/>
                </a:solidFill>
                <a:latin typeface="微软雅黑" panose="020B0503020204020204" pitchFamily="34" charset="-122"/>
                <a:ea typeface="微软雅黑" panose="020B0503020204020204" pitchFamily="34" charset="-122"/>
              </a:rPr>
              <a:t>的线性二次型最优跟踪控制</a:t>
            </a:r>
          </a:p>
        </p:txBody>
      </p:sp>
      <p:sp>
        <p:nvSpPr>
          <p:cNvPr id="82" name="箭头: 右 81"/>
          <p:cNvSpPr/>
          <p:nvPr/>
        </p:nvSpPr>
        <p:spPr bwMode="auto">
          <a:xfrm>
            <a:off x="6816080" y="245457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5" name="文本框 94"/>
          <p:cNvSpPr txBox="1"/>
          <p:nvPr/>
        </p:nvSpPr>
        <p:spPr>
          <a:xfrm>
            <a:off x="1769031" y="2277202"/>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latin typeface="微软雅黑" panose="020B0503020204020204" pitchFamily="34" charset="-122"/>
                <a:ea typeface="微软雅黑" panose="020B0503020204020204" pitchFamily="34" charset="-122"/>
              </a:rPr>
              <a:t>设计无限时域下的二次型性能指标；</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643929"/>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7300324" y="4265752"/>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1769032" y="3896225"/>
            <a:ext cx="4831024" cy="18955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导出</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跟踪控制与</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滤波问题的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，给出唯一镇定解的存在性与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6816080" y="4627599"/>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214665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4763852" y="1406078"/>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378596"/>
            <a:ext cx="9649072"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35010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1" y="3732947"/>
            <a:ext cx="9649073"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的特征，其模态切换服从于马尔可夫过程，在刻画具有元器件损坏、网络传输延迟、功率切换等结构或参数突变的随机系统时具有突出优势。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B34FC006-2018-238D-A450-75BF216F5B83}"/>
              </a:ext>
            </a:extLst>
          </p:cNvPr>
          <p:cNvGrpSpPr/>
          <p:nvPr/>
        </p:nvGrpSpPr>
        <p:grpSpPr>
          <a:xfrm>
            <a:off x="695709" y="2924944"/>
            <a:ext cx="4176155" cy="3794685"/>
            <a:chOff x="695709" y="2924944"/>
            <a:chExt cx="4176155" cy="3794685"/>
          </a:xfrm>
        </p:grpSpPr>
        <p:grpSp>
          <p:nvGrpSpPr>
            <p:cNvPr id="11" name="组合 10">
              <a:extLst>
                <a:ext uri="{FF2B5EF4-FFF2-40B4-BE49-F238E27FC236}">
                  <a16:creationId xmlns:a16="http://schemas.microsoft.com/office/drawing/2014/main" id="{415A1966-8025-856A-7C7D-F4FF4B27AA81}"/>
                </a:ext>
              </a:extLst>
            </p:cNvPr>
            <p:cNvGrpSpPr/>
            <p:nvPr/>
          </p:nvGrpSpPr>
          <p:grpSpPr>
            <a:xfrm>
              <a:off x="962640" y="2987208"/>
              <a:ext cx="3642293" cy="3669879"/>
              <a:chOff x="1596213" y="3059216"/>
              <a:chExt cx="3642293" cy="3669879"/>
            </a:xfrm>
          </p:grpSpPr>
          <p:grpSp>
            <p:nvGrpSpPr>
              <p:cNvPr id="7" name="组合 6">
                <a:extLst>
                  <a:ext uri="{FF2B5EF4-FFF2-40B4-BE49-F238E27FC236}">
                    <a16:creationId xmlns:a16="http://schemas.microsoft.com/office/drawing/2014/main" id="{D24AD040-68DA-1012-D0AD-4AC9CDA8ABE8}"/>
                  </a:ext>
                </a:extLst>
              </p:cNvPr>
              <p:cNvGrpSpPr/>
              <p:nvPr/>
            </p:nvGrpSpPr>
            <p:grpSpPr>
              <a:xfrm>
                <a:off x="1596213" y="3059216"/>
                <a:ext cx="3426269" cy="1079003"/>
                <a:chOff x="1596213" y="3059216"/>
                <a:chExt cx="3426269" cy="1079003"/>
              </a:xfrm>
            </p:grpSpPr>
            <p:sp>
              <p:nvSpPr>
                <p:cNvPr id="47" name="矩形 71"/>
                <p:cNvSpPr>
                  <a:spLocks noChangeArrowheads="1"/>
                </p:cNvSpPr>
                <p:nvPr/>
              </p:nvSpPr>
              <p:spPr bwMode="auto">
                <a:xfrm>
                  <a:off x="3791744" y="3429440"/>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6" name="Picture 2" descr="热失控保护 - 品慧电子网">
                  <a:extLst>
                    <a:ext uri="{FF2B5EF4-FFF2-40B4-BE49-F238E27FC236}">
                      <a16:creationId xmlns:a16="http://schemas.microsoft.com/office/drawing/2014/main" id="{46816D0A-A38E-8906-8E62-E61E20EA88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6213" y="3059216"/>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1E5B8AC0-46BF-D3DB-C552-EF57372F7947}"/>
                  </a:ext>
                </a:extLst>
              </p:cNvPr>
              <p:cNvGrpSpPr/>
              <p:nvPr/>
            </p:nvGrpSpPr>
            <p:grpSpPr>
              <a:xfrm>
                <a:off x="1596213" y="5650092"/>
                <a:ext cx="3210245" cy="1079003"/>
                <a:chOff x="1596213" y="5650092"/>
                <a:chExt cx="3210245" cy="1079003"/>
              </a:xfrm>
            </p:grpSpPr>
            <p:sp>
              <p:nvSpPr>
                <p:cNvPr id="60" name="矩形 71"/>
                <p:cNvSpPr>
                  <a:spLocks noChangeArrowheads="1"/>
                </p:cNvSpPr>
                <p:nvPr/>
              </p:nvSpPr>
              <p:spPr bwMode="auto">
                <a:xfrm>
                  <a:off x="3791744" y="602031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8" name="Picture 4" descr="东莞太阳能光伏发电系统的工作原理_">
                  <a:extLst>
                    <a:ext uri="{FF2B5EF4-FFF2-40B4-BE49-F238E27FC236}">
                      <a16:creationId xmlns:a16="http://schemas.microsoft.com/office/drawing/2014/main" id="{AD32F374-0A54-03BB-7CF5-17A2982619E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6483" b="12974"/>
                <a:stretch/>
              </p:blipFill>
              <p:spPr bwMode="auto">
                <a:xfrm>
                  <a:off x="1596213" y="5650092"/>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BF2C7FE0-929B-21CF-8C17-464FF525C8D7}"/>
                  </a:ext>
                </a:extLst>
              </p:cNvPr>
              <p:cNvGrpSpPr/>
              <p:nvPr/>
            </p:nvGrpSpPr>
            <p:grpSpPr>
              <a:xfrm>
                <a:off x="1596213" y="4352548"/>
                <a:ext cx="3642293" cy="1083215"/>
                <a:chOff x="1596213" y="4352548"/>
                <a:chExt cx="3642293" cy="1083215"/>
              </a:xfrm>
            </p:grpSpPr>
            <p:sp>
              <p:nvSpPr>
                <p:cNvPr id="3" name="矩形 71"/>
                <p:cNvSpPr>
                  <a:spLocks noChangeArrowheads="1"/>
                </p:cNvSpPr>
                <p:nvPr/>
              </p:nvSpPr>
              <p:spPr bwMode="auto">
                <a:xfrm>
                  <a:off x="3791744" y="4724878"/>
                  <a:ext cx="1446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网络传输延迟</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30" name="Picture 6" descr="计算机网络中的时延有哪几部分,计算机网络中的四种延迟分别是什么？-CSDN博客">
                  <a:extLst>
                    <a:ext uri="{FF2B5EF4-FFF2-40B4-BE49-F238E27FC236}">
                      <a16:creationId xmlns:a16="http://schemas.microsoft.com/office/drawing/2014/main" id="{922B0EBE-BF82-0D01-4F37-8B2CB56239D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583" t="7603" b="6268"/>
                <a:stretch/>
              </p:blipFill>
              <p:spPr bwMode="auto">
                <a:xfrm>
                  <a:off x="1596213" y="4352548"/>
                  <a:ext cx="2039403" cy="10832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7" imgW="3314341" imgH="1914339" progId="Visio.Drawing.15">
                    <p:embed/>
                  </p:oleObj>
                </mc:Choice>
                <mc:Fallback>
                  <p:oleObj name="Visio" r:id="rId7" imgW="3314341" imgH="1914339"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695709"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529AEB4-6F4A-6F6B-46DC-C23C5264BB8A}"/>
              </a:ext>
            </a:extLst>
          </p:cNvPr>
          <p:cNvGrpSpPr/>
          <p:nvPr/>
        </p:nvGrpSpPr>
        <p:grpSpPr>
          <a:xfrm>
            <a:off x="1241263" y="4094721"/>
            <a:ext cx="4854737" cy="1683701"/>
            <a:chOff x="6425839" y="2033331"/>
            <a:chExt cx="4854737" cy="1683701"/>
          </a:xfrm>
        </p:grpSpPr>
        <p:pic>
          <p:nvPicPr>
            <p:cNvPr id="4" name="图片 3">
              <a:extLst>
                <a:ext uri="{FF2B5EF4-FFF2-40B4-BE49-F238E27FC236}">
                  <a16:creationId xmlns:a16="http://schemas.microsoft.com/office/drawing/2014/main" id="{36E692BC-1345-9E0C-F962-A5178D5C04A9}"/>
                </a:ext>
              </a:extLst>
            </p:cNvPr>
            <p:cNvPicPr>
              <a:picLocks noChangeAspect="1"/>
            </p:cNvPicPr>
            <p:nvPr/>
          </p:nvPicPr>
          <p:blipFill>
            <a:blip r:embed="rId4"/>
            <a:stretch>
              <a:fillRect/>
            </a:stretch>
          </p:blipFill>
          <p:spPr>
            <a:xfrm>
              <a:off x="6425839" y="2033331"/>
              <a:ext cx="2334457" cy="1683701"/>
            </a:xfrm>
            <a:prstGeom prst="rect">
              <a:avLst/>
            </a:prstGeom>
          </p:spPr>
        </p:pic>
        <p:grpSp>
          <p:nvGrpSpPr>
            <p:cNvPr id="8" name="组合 7">
              <a:extLst>
                <a:ext uri="{FF2B5EF4-FFF2-40B4-BE49-F238E27FC236}">
                  <a16:creationId xmlns:a16="http://schemas.microsoft.com/office/drawing/2014/main" id="{2334C919-80F6-EC15-731D-4D6AE0E7B193}"/>
                </a:ext>
              </a:extLst>
            </p:cNvPr>
            <p:cNvGrpSpPr/>
            <p:nvPr/>
          </p:nvGrpSpPr>
          <p:grpSpPr>
            <a:xfrm>
              <a:off x="8926872" y="2354148"/>
              <a:ext cx="2353704" cy="1042067"/>
              <a:chOff x="8835065" y="1682172"/>
              <a:chExt cx="2353704" cy="1042067"/>
            </a:xfrm>
          </p:grpSpPr>
          <p:pic>
            <p:nvPicPr>
              <p:cNvPr id="9" name="图片 8">
                <a:extLst>
                  <a:ext uri="{FF2B5EF4-FFF2-40B4-BE49-F238E27FC236}">
                    <a16:creationId xmlns:a16="http://schemas.microsoft.com/office/drawing/2014/main" id="{08721C06-06A4-F3D2-E9FF-BE4100C8A407}"/>
                  </a:ext>
                </a:extLst>
              </p:cNvPr>
              <p:cNvPicPr>
                <a:picLocks noChangeAspect="1"/>
              </p:cNvPicPr>
              <p:nvPr/>
            </p:nvPicPr>
            <p:blipFill>
              <a:blip r:embed="rId5"/>
              <a:stretch>
                <a:fillRect/>
              </a:stretch>
            </p:blipFill>
            <p:spPr>
              <a:xfrm>
                <a:off x="8835065" y="2086777"/>
                <a:ext cx="2353704" cy="637462"/>
              </a:xfrm>
              <a:prstGeom prst="rect">
                <a:avLst/>
              </a:prstGeom>
            </p:spPr>
          </p:pic>
          <p:sp>
            <p:nvSpPr>
              <p:cNvPr id="11" name="文本框 10">
                <a:extLst>
                  <a:ext uri="{FF2B5EF4-FFF2-40B4-BE49-F238E27FC236}">
                    <a16:creationId xmlns:a16="http://schemas.microsoft.com/office/drawing/2014/main" id="{8F17CA05-BB5F-3489-BC1F-720636066BCF}"/>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7220285"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94" name="圆角矩形 48"/>
          <p:cNvSpPr/>
          <p:nvPr>
            <p:custDataLst>
              <p:tags r:id="rId2"/>
            </p:custDataLst>
          </p:nvPr>
        </p:nvSpPr>
        <p:spPr>
          <a:xfrm>
            <a:off x="1589912"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无解</a:t>
            </a: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6"/>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7"/>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8"/>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9"/>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10" imgW="685800" imgH="291960" progId="Equation.DSMT4">
                    <p:embed/>
                  </p:oleObj>
                </mc:Choice>
                <mc:Fallback>
                  <p:oleObj name="Equation" r:id="rId10" imgW="685800" imgH="291960" progId="Equation.DSMT4">
                    <p:embed/>
                    <p:pic>
                      <p:nvPicPr>
                        <p:cNvPr id="0" name=""/>
                        <p:cNvPicPr/>
                        <p:nvPr/>
                      </p:nvPicPr>
                      <p:blipFill>
                        <a:blip r:embed="rId11"/>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772384"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无限时域下</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MJS</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sp>
        <p:nvSpPr>
          <p:cNvPr id="8" name="文本框 7"/>
          <p:cNvSpPr txBox="1"/>
          <p:nvPr/>
        </p:nvSpPr>
        <p:spPr>
          <a:xfrm>
            <a:off x="4632358"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9" name="文本框 8"/>
          <p:cNvSpPr txBox="1"/>
          <p:nvPr/>
        </p:nvSpPr>
        <p:spPr>
          <a:xfrm>
            <a:off x="8476585"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0" name="矩形 113"/>
          <p:cNvSpPr>
            <a:spLocks noChangeArrowheads="1"/>
          </p:cNvSpPr>
          <p:nvPr/>
        </p:nvSpPr>
        <p:spPr bwMode="auto">
          <a:xfrm>
            <a:off x="4135788" y="2273410"/>
            <a:ext cx="2536276"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1" name="矩形 113"/>
          <p:cNvSpPr>
            <a:spLocks noChangeArrowheads="1"/>
          </p:cNvSpPr>
          <p:nvPr/>
        </p:nvSpPr>
        <p:spPr bwMode="auto">
          <a:xfrm>
            <a:off x="7101227" y="2273410"/>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165115" y="2437804"/>
            <a:ext cx="247762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动态规划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002060"/>
                </a:solidFill>
                <a:latin typeface="微软雅黑" panose="020B0503020204020204" pitchFamily="34" charset="-122"/>
                <a:ea typeface="微软雅黑" panose="020B0503020204020204" pitchFamily="34" charset="-122"/>
              </a:rPr>
              <a:t>方程</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Kleinman</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算法</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80292" y="2622470"/>
            <a:ext cx="4093226" cy="78739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65115" y="4308642"/>
            <a:ext cx="2327003"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4135787" y="3959582"/>
            <a:ext cx="253627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7101227" y="3959582"/>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80292" y="4308642"/>
            <a:ext cx="4093226"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镇定解的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2108</Words>
  <Application>Microsoft Office PowerPoint</Application>
  <PresentationFormat>宽屏</PresentationFormat>
  <Paragraphs>234</Paragraphs>
  <Slides>27</Slides>
  <Notes>23</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27</vt:i4>
      </vt:variant>
    </vt:vector>
  </HeadingPairs>
  <TitlesOfParts>
    <vt:vector size="41"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Visio</vt:lpstr>
      <vt:lpstr>Equation</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1883</cp:revision>
  <dcterms:created xsi:type="dcterms:W3CDTF">2016-09-08T14:29:00Z</dcterms:created>
  <dcterms:modified xsi:type="dcterms:W3CDTF">2024-04-26T14:18:19Z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