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8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8334-EA8D-4D7C-8242-9103D0AE7DF8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5B72-5AA7-4F53-9D51-FF71072E4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86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8334-EA8D-4D7C-8242-9103D0AE7DF8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5B72-5AA7-4F53-9D51-FF71072E4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412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8334-EA8D-4D7C-8242-9103D0AE7DF8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5B72-5AA7-4F53-9D51-FF71072E4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2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8334-EA8D-4D7C-8242-9103D0AE7DF8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5B72-5AA7-4F53-9D51-FF71072E4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3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8334-EA8D-4D7C-8242-9103D0AE7DF8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5B72-5AA7-4F53-9D51-FF71072E4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66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8334-EA8D-4D7C-8242-9103D0AE7DF8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5B72-5AA7-4F53-9D51-FF71072E4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46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8334-EA8D-4D7C-8242-9103D0AE7DF8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5B72-5AA7-4F53-9D51-FF71072E4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950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8334-EA8D-4D7C-8242-9103D0AE7DF8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5B72-5AA7-4F53-9D51-FF71072E4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55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8334-EA8D-4D7C-8242-9103D0AE7DF8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5B72-5AA7-4F53-9D51-FF71072E4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85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8334-EA8D-4D7C-8242-9103D0AE7DF8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5B72-5AA7-4F53-9D51-FF71072E4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53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8334-EA8D-4D7C-8242-9103D0AE7DF8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5B72-5AA7-4F53-9D51-FF71072E4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2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F8334-EA8D-4D7C-8242-9103D0AE7DF8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25B72-5AA7-4F53-9D51-FF71072E4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94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8091D30E-CE11-CDDE-2E43-363F737D47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" t="4828" r="6018" b="-1"/>
          <a:stretch/>
        </p:blipFill>
        <p:spPr>
          <a:xfrm>
            <a:off x="1860088" y="632601"/>
            <a:ext cx="2619548" cy="2796399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C5884D00-B427-EBED-A9DB-AA17C52A27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222" t="4829" r="6019"/>
          <a:stretch/>
        </p:blipFill>
        <p:spPr>
          <a:xfrm>
            <a:off x="4479635" y="632600"/>
            <a:ext cx="2620800" cy="279640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BBCCDA97-6F16-FD02-46B2-716F210B534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944" r="6019"/>
          <a:stretch/>
        </p:blipFill>
        <p:spPr>
          <a:xfrm>
            <a:off x="3169862" y="3429000"/>
            <a:ext cx="2619548" cy="279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08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Wong Ying</dc:creator>
  <cp:lastModifiedBy>Wong Ying</cp:lastModifiedBy>
  <cp:revision>1</cp:revision>
  <dcterms:created xsi:type="dcterms:W3CDTF">2023-05-16T06:26:47Z</dcterms:created>
  <dcterms:modified xsi:type="dcterms:W3CDTF">2023-05-16T06:37:48Z</dcterms:modified>
</cp:coreProperties>
</file>