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4"/>
  </p:notesMasterIdLst>
  <p:sldIdLst>
    <p:sldId id="490" r:id="rId2"/>
    <p:sldId id="489" r:id="rId3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95915" autoAdjust="0"/>
  </p:normalViewPr>
  <p:slideViewPr>
    <p:cSldViewPr>
      <p:cViewPr varScale="1">
        <p:scale>
          <a:sx n="118" d="100"/>
          <a:sy n="118" d="100"/>
        </p:scale>
        <p:origin x="1224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- </a:t>
            </a:r>
            <a:r>
              <a:rPr kumimoji="0" lang="ko-KR" altLang="en-US" sz="3900" spc="-122" dirty="0" err="1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변동계수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</a:t>
            </a:r>
            <a:r>
              <a:rPr lang="ko-KR" altLang="en-US" sz="1800" b="0" dirty="0" err="1"/>
              <a:t>변동계수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개의 자료에 대해 산술평균을 구하는 방법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/>
              <p:nvPr/>
            </p:nvSpPr>
            <p:spPr>
              <a:xfrm>
                <a:off x="912130" y="1114284"/>
                <a:ext cx="7569262" cy="11092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𝑪𝑽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𝑹𝑺𝑫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KR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BD657-167F-4745-97EA-1987EAEB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30" y="1114284"/>
                <a:ext cx="7569262" cy="1109214"/>
              </a:xfrm>
              <a:prstGeom prst="rect">
                <a:avLst/>
              </a:prstGeom>
              <a:blipFill>
                <a:blip r:embed="rId2"/>
                <a:stretch>
                  <a:fillRect l="-2013" b="-1123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516" y="2384884"/>
                <a:ext cx="6545798" cy="37797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1938" indent="-2619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441325" indent="-1778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603250" indent="-160338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30000"/>
                  </a:spcBef>
                  <a:spcAft>
                    <a:spcPct val="0"/>
                  </a:spcAft>
                  <a:buChar char="•"/>
                  <a:defRPr kumimoji="1" sz="1400" b="1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❑ 자주 사용하는 기호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𝑉𝑎𝑟𝑖𝑎𝑡𝑖𝑜𝑛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동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수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𝑅𝑆𝐷</m:t>
                    </m:r>
                  </m:oMath>
                </a14:m>
                <a:r>
                  <a:rPr lang="ko-KR" altLang="en-US" sz="1800" b="0" dirty="0"/>
                  <a:t> </a:t>
                </a:r>
                <a:r>
                  <a:rPr lang="en-US" altLang="ko-KR" sz="1800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𝑆𝑡𝑎𝑛𝑑𝑎𝑟𝑑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𝐷𝑒𝑣𝑖𝑎𝑡𝑖𝑜𝑛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>
                        <a:latin typeface="Cambria Math" panose="02040503050406030204" pitchFamily="18" charset="0"/>
                      </a:rPr>
                      <m:t>편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평균 </a:t>
                </a:r>
                <a:r>
                  <a:rPr lang="en-US" altLang="ko-KR" sz="1800" b="0" dirty="0"/>
                  <a:t>: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b="0" dirty="0"/>
                  <a:t>                                 </a:t>
                </a:r>
                <a:endParaRPr lang="en-US" altLang="ko-KR" sz="1800" b="0" dirty="0"/>
              </a:p>
              <a:p>
                <a:pPr marL="0" indent="0" eaLnBrk="1" hangingPunct="1">
                  <a:lnSpc>
                    <a:spcPct val="250000"/>
                  </a:lnSpc>
                  <a:buNone/>
                </a:pPr>
                <a:r>
                  <a:rPr lang="ko-KR" altLang="en-US" sz="1800" b="0" dirty="0"/>
                  <a:t>표준편차 </a:t>
                </a:r>
                <a:r>
                  <a:rPr lang="en-US" altLang="ko-KR" sz="1800" b="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ko-KR" altLang="en-US" sz="1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72B13-422A-E14C-B9CB-5EA72D78E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16" y="2384884"/>
                <a:ext cx="6545798" cy="3779753"/>
              </a:xfrm>
              <a:prstGeom prst="rect">
                <a:avLst/>
              </a:prstGeom>
              <a:blipFill>
                <a:blip r:embed="rId3"/>
                <a:stretch>
                  <a:fillRect l="-969" b="-20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45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Gothic A1 SemiBold</vt:lpstr>
      <vt:lpstr>Gothic A1 thin</vt:lpstr>
      <vt:lpstr>맑은 고딕</vt:lpstr>
      <vt:lpstr>Cambria Math</vt:lpstr>
      <vt:lpstr>디자인 사용자 지정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725</cp:revision>
  <dcterms:created xsi:type="dcterms:W3CDTF">2012-04-02T02:40:52Z</dcterms:created>
  <dcterms:modified xsi:type="dcterms:W3CDTF">2022-01-31T14:34:13Z</dcterms:modified>
  <cp:version>1000.0000.01</cp:version>
</cp:coreProperties>
</file>