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7"/>
  </p:notesMasterIdLst>
  <p:sldIdLst>
    <p:sldId id="490" r:id="rId2"/>
    <p:sldId id="510" r:id="rId3"/>
    <p:sldId id="517" r:id="rId4"/>
    <p:sldId id="516" r:id="rId5"/>
    <p:sldId id="509" r:id="rId6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/>
    <p:restoredTop sz="95915" autoAdjust="0"/>
  </p:normalViewPr>
  <p:slideViewPr>
    <p:cSldViewPr>
      <p:cViewPr varScale="1">
        <p:scale>
          <a:sx n="118" d="100"/>
          <a:sy n="118" d="100"/>
        </p:scale>
        <p:origin x="1216" y="200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2022. 2. 15.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9442922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One Sample</a:t>
            </a: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(t-test)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기본 </a:t>
            </a:r>
            <a:r>
              <a:rPr lang="en-US" altLang="ko-KR" sz="2400" b="0" dirty="0" err="1"/>
              <a:t>t.test</a:t>
            </a:r>
            <a:r>
              <a:rPr lang="ko-KR" altLang="en-US" sz="2400" b="0" dirty="0"/>
              <a:t>에서의 </a:t>
            </a:r>
            <a:r>
              <a:rPr lang="en-US" altLang="ko-KR" sz="2400" b="0" dirty="0"/>
              <a:t>t-statistic </a:t>
            </a:r>
            <a:r>
              <a:rPr lang="ko-KR" altLang="en-US" sz="2400" b="0" dirty="0"/>
              <a:t>공식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3584848" y="1261358"/>
                <a:ext cx="1968488" cy="13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48" y="1261358"/>
                <a:ext cx="1968488" cy="1372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65932" y="3068960"/>
                <a:ext cx="3735318" cy="1320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표본의 평균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기대 평균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모평균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자유도가 </a:t>
                </a:r>
                <a:r>
                  <a:rPr lang="en-US" altLang="ko-KR" dirty="0"/>
                  <a:t>N-1</a:t>
                </a:r>
                <a:r>
                  <a:rPr lang="ko-KR" altLang="en-US" dirty="0"/>
                  <a:t>인 표본의 표본표준편차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표본의 사이즈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932" y="3068960"/>
                <a:ext cx="3735318" cy="1320361"/>
              </a:xfrm>
              <a:prstGeom prst="rect">
                <a:avLst/>
              </a:prstGeom>
              <a:blipFill>
                <a:blip r:embed="rId3"/>
                <a:stretch>
                  <a:fillRect l="-327" b="-1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3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기본 </a:t>
            </a:r>
            <a:r>
              <a:rPr lang="en-US" altLang="ko-KR" sz="2400" b="0" dirty="0" err="1"/>
              <a:t>t.test</a:t>
            </a:r>
            <a:r>
              <a:rPr lang="ko-KR" altLang="en-US" sz="2400" b="0" dirty="0"/>
              <a:t>에서의 </a:t>
            </a:r>
            <a:r>
              <a:rPr lang="en-US" altLang="ko-KR" sz="2400" b="0" dirty="0"/>
              <a:t>t-statistic </a:t>
            </a:r>
            <a:r>
              <a:rPr lang="ko-KR" altLang="en-US" sz="2400" b="0" dirty="0"/>
              <a:t>공식</a:t>
            </a:r>
            <a:endParaRPr lang="ko-KR" altLang="en-US" sz="1800" b="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76536" y="1304764"/>
            <a:ext cx="8894130" cy="1584176"/>
          </a:xfrm>
          <a:prstGeom prst="roundRect">
            <a:avLst>
              <a:gd name="adj" fmla="val 790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/>
            <a:r>
              <a:rPr lang="ko-KR" altLang="en-US" sz="1600" dirty="0">
                <a:solidFill>
                  <a:schemeClr val="tx1"/>
                </a:solidFill>
              </a:rPr>
              <a:t>사건 개요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/>
                </a:solidFill>
              </a:rPr>
              <a:t>00 </a:t>
            </a:r>
            <a:r>
              <a:rPr lang="ko-KR" altLang="en-US" sz="1600" dirty="0">
                <a:solidFill>
                  <a:schemeClr val="tx1"/>
                </a:solidFill>
              </a:rPr>
              <a:t>과자 가격의 무게는 </a:t>
            </a:r>
            <a:r>
              <a:rPr lang="en-US" altLang="ko-KR" sz="1600" dirty="0">
                <a:solidFill>
                  <a:schemeClr val="tx1"/>
                </a:solidFill>
              </a:rPr>
              <a:t>150g</a:t>
            </a:r>
            <a:r>
              <a:rPr lang="ko-KR" altLang="en-US" sz="1600" dirty="0">
                <a:solidFill>
                  <a:schemeClr val="tx1"/>
                </a:solidFill>
              </a:rPr>
              <a:t>으로 표시가 되어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/>
                </a:solidFill>
              </a:rPr>
              <a:t>총 </a:t>
            </a: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개의 과자를 구매한 결과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평균 </a:t>
            </a:r>
            <a:r>
              <a:rPr lang="en-US" altLang="ko-KR" sz="1600" dirty="0">
                <a:solidFill>
                  <a:schemeClr val="tx1"/>
                </a:solidFill>
              </a:rPr>
              <a:t>145g, </a:t>
            </a:r>
            <a:r>
              <a:rPr lang="ko-KR" altLang="en-US" sz="1600" dirty="0">
                <a:solidFill>
                  <a:schemeClr val="tx1"/>
                </a:solidFill>
              </a:rPr>
              <a:t>표준편차는 </a:t>
            </a:r>
            <a:r>
              <a:rPr lang="en-US" altLang="ko-KR" sz="1600" dirty="0">
                <a:solidFill>
                  <a:schemeClr val="tx1"/>
                </a:solidFill>
              </a:rPr>
              <a:t>7.5g</a:t>
            </a:r>
            <a:r>
              <a:rPr lang="ko-KR" altLang="en-US" sz="1600" dirty="0">
                <a:solidFill>
                  <a:schemeClr val="tx1"/>
                </a:solidFill>
              </a:rPr>
              <a:t>으로 판명됨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/>
                </a:solidFill>
              </a:rPr>
              <a:t>실제 과자의 평균 무게는 </a:t>
            </a:r>
            <a:r>
              <a:rPr lang="en-US" altLang="ko-KR" sz="1600" dirty="0">
                <a:solidFill>
                  <a:schemeClr val="tx1"/>
                </a:solidFill>
              </a:rPr>
              <a:t>150g </a:t>
            </a:r>
            <a:r>
              <a:rPr lang="ko-KR" altLang="en-US" sz="1600" dirty="0">
                <a:solidFill>
                  <a:schemeClr val="tx1"/>
                </a:solidFill>
              </a:rPr>
              <a:t>아닌지 검정한다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776536" y="2996952"/>
                <a:ext cx="6846682" cy="1550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𝟏𝟒𝟓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𝟏𝟓𝟎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−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𝟏𝟎𝟖𝟏𝟖𝟓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36" y="2996952"/>
                <a:ext cx="6846682" cy="1550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0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모비율</a:t>
            </a:r>
            <a:r>
              <a:rPr lang="ko-KR" altLang="en-US" sz="2400" b="0" dirty="0"/>
              <a:t> 검정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가설 설정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 </a:t>
            </a:r>
            <a:r>
              <a:rPr lang="ko-KR" altLang="en-US" sz="1600" dirty="0"/>
              <a:t>미만이다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대립가설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</a:t>
            </a:r>
            <a:r>
              <a:rPr lang="ko-KR" altLang="en-US" sz="1600" dirty="0"/>
              <a:t>를 넘는다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dirty="0"/>
                  <a:t>표본 비율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err="1"/>
                  <a:t>귀무가설의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모비율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표본의 개수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blipFill>
                <a:blip r:embed="rId3"/>
                <a:stretch>
                  <a:fillRect l="-270" b="-30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51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모비율</a:t>
            </a:r>
            <a:r>
              <a:rPr lang="ko-KR" altLang="en-US" sz="2400" b="0" dirty="0"/>
              <a:t> 검정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가설 설정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 </a:t>
            </a:r>
            <a:r>
              <a:rPr lang="ko-KR" altLang="en-US" sz="1600" dirty="0"/>
              <a:t>미만이다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대립가설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</a:t>
            </a:r>
            <a:r>
              <a:rPr lang="ko-KR" altLang="en-US" sz="1600" dirty="0"/>
              <a:t>를 넘는다</a:t>
            </a:r>
            <a:endParaRPr lang="en-US" altLang="ko-KR" sz="1600" dirty="0"/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데이터 현황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/>
              <a:t>표본의 수는 </a:t>
            </a:r>
            <a:r>
              <a:rPr lang="en-US" altLang="ko-KR" sz="1600" dirty="0"/>
              <a:t>200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총 </a:t>
            </a:r>
            <a:r>
              <a:rPr lang="en-US" altLang="ko-KR" sz="1600" dirty="0"/>
              <a:t>22</a:t>
            </a:r>
            <a:r>
              <a:rPr lang="ko-KR" altLang="en-US" sz="1600" dirty="0"/>
              <a:t>개가 불량으로 확인됨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𝟗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𝟐𝟎𝟎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𝟒𝟕𝟏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4181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168</Words>
  <Application>Microsoft Macintosh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Gothic A1 SemiBold</vt:lpstr>
      <vt:lpstr>Gothic A1 thin</vt:lpstr>
      <vt:lpstr>맑은 고딕</vt:lpstr>
      <vt:lpstr>Cambria Math</vt:lpstr>
      <vt:lpstr>Courier New</vt:lpstr>
      <vt:lpstr>Wingdings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797</cp:revision>
  <dcterms:created xsi:type="dcterms:W3CDTF">2012-04-02T02:40:52Z</dcterms:created>
  <dcterms:modified xsi:type="dcterms:W3CDTF">2022-02-15T03:28:50Z</dcterms:modified>
  <cp:version>1000.0000.01</cp:version>
</cp:coreProperties>
</file>