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6"/>
  </p:notesMasterIdLst>
  <p:sldIdLst>
    <p:sldId id="490" r:id="rId2"/>
    <p:sldId id="489" r:id="rId3"/>
    <p:sldId id="491" r:id="rId4"/>
    <p:sldId id="492" r:id="rId5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/>
    <p:restoredTop sz="95915" autoAdjust="0"/>
  </p:normalViewPr>
  <p:slideViewPr>
    <p:cSldViewPr>
      <p:cViewPr varScale="1">
        <p:scale>
          <a:sx n="112" d="100"/>
          <a:sy n="112" d="100"/>
        </p:scale>
        <p:origin x="1458" y="78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- Z-Scale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표준점수</a:t>
            </a:r>
            <a:r>
              <a:rPr lang="en-US" altLang="ko-KR" sz="1800" b="0" dirty="0"/>
              <a:t>(Z-</a:t>
            </a:r>
            <a:r>
              <a:rPr lang="ko-KR" altLang="en-US" sz="1800" b="0" dirty="0"/>
              <a:t>점수</a:t>
            </a:r>
            <a:r>
              <a:rPr lang="en-US" altLang="ko-KR" sz="1800" b="0" dirty="0"/>
              <a:t>): </a:t>
            </a:r>
            <a:r>
              <a:rPr lang="ko-KR" altLang="en-US" sz="1800" b="0" dirty="0"/>
              <a:t>표준점수는 편차를 표준편차로 </a:t>
            </a:r>
            <a:r>
              <a:rPr lang="ko-KR" altLang="en-US" sz="1800" b="0" dirty="0" err="1"/>
              <a:t>나누어준</a:t>
            </a:r>
            <a:r>
              <a:rPr lang="ko-KR" altLang="en-US" sz="1800" b="0" dirty="0"/>
              <a:t> 값을 의미 </a:t>
            </a:r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E95E6-E805-4229-BC19-000E2FFF5E2B}"/>
                  </a:ext>
                </a:extLst>
              </p:cNvPr>
              <p:cNvSpPr txBox="1"/>
              <p:nvPr/>
            </p:nvSpPr>
            <p:spPr>
              <a:xfrm>
                <a:off x="3734991" y="1412776"/>
                <a:ext cx="2595262" cy="124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𝑺𝑫</m:t>
                          </m:r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6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E95E6-E805-4229-BC19-000E2FFF5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91" y="1412776"/>
                <a:ext cx="2595262" cy="1244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BD67561-4844-4B50-8418-99F38C434AE5}"/>
              </a:ext>
            </a:extLst>
          </p:cNvPr>
          <p:cNvSpPr txBox="1"/>
          <p:nvPr/>
        </p:nvSpPr>
        <p:spPr>
          <a:xfrm>
            <a:off x="3734991" y="3187812"/>
            <a:ext cx="2300630" cy="2025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X   = </a:t>
            </a:r>
            <a:r>
              <a:rPr lang="ko-KR" altLang="en-US" sz="2000" dirty="0"/>
              <a:t>원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M</a:t>
            </a:r>
            <a:r>
              <a:rPr lang="ko-KR" altLang="en-US" sz="2000" dirty="0"/>
              <a:t>  </a:t>
            </a:r>
            <a:r>
              <a:rPr lang="en-US" altLang="ko-KR" sz="2000" dirty="0"/>
              <a:t>=</a:t>
            </a:r>
            <a:r>
              <a:rPr lang="ko-KR" altLang="en-US" sz="2000" dirty="0"/>
              <a:t> 평균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SD = </a:t>
            </a:r>
            <a:r>
              <a:rPr lang="ko-KR" altLang="en-US" sz="2000" dirty="0"/>
              <a:t>표준편차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683D41-A7F2-4CDD-8C99-53AA6DB6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표준점수</a:t>
            </a:r>
            <a:r>
              <a:rPr lang="en-US" altLang="ko-KR" sz="1800" b="0" dirty="0"/>
              <a:t>(Z-</a:t>
            </a:r>
            <a:r>
              <a:rPr lang="ko-KR" altLang="en-US" sz="1800" b="0" dirty="0"/>
              <a:t>점수</a:t>
            </a:r>
            <a:r>
              <a:rPr lang="en-US" altLang="ko-KR" sz="1800" b="0" dirty="0"/>
              <a:t>): </a:t>
            </a:r>
            <a:r>
              <a:rPr lang="ko-KR" altLang="en-US" sz="1800" b="0" dirty="0"/>
              <a:t>표준점수는 편차를 표준편차로 </a:t>
            </a:r>
            <a:r>
              <a:rPr lang="ko-KR" altLang="en-US" sz="1800" b="0" dirty="0" err="1"/>
              <a:t>나누어준</a:t>
            </a:r>
            <a:r>
              <a:rPr lang="ko-KR" altLang="en-US" sz="1800" b="0" dirty="0"/>
              <a:t> 값을 의미 </a:t>
            </a:r>
            <a:endParaRPr lang="ko-KR" altLang="en-US" b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57994-E0F6-4A82-B5BF-B0A93FD7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28" y="1785937"/>
            <a:ext cx="64389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3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683D41-A7F2-4CDD-8C99-53AA6DB6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표준점수</a:t>
            </a:r>
            <a:r>
              <a:rPr lang="en-US" altLang="ko-KR" sz="1800" b="0" dirty="0"/>
              <a:t>(Z-</a:t>
            </a:r>
            <a:r>
              <a:rPr lang="ko-KR" altLang="en-US" sz="1800" b="0" dirty="0"/>
              <a:t>점수</a:t>
            </a:r>
            <a:r>
              <a:rPr lang="en-US" altLang="ko-KR" sz="1800" b="0" dirty="0"/>
              <a:t>): </a:t>
            </a:r>
            <a:r>
              <a:rPr lang="ko-KR" altLang="en-US" sz="1800" b="0" dirty="0"/>
              <a:t>표준점수는 편차를 표준편차로 </a:t>
            </a:r>
            <a:r>
              <a:rPr lang="ko-KR" altLang="en-US" sz="1800" b="0" dirty="0" err="1"/>
              <a:t>나누어준</a:t>
            </a:r>
            <a:r>
              <a:rPr lang="ko-KR" altLang="en-US" sz="1800" b="0" dirty="0"/>
              <a:t> 값을 의미 </a:t>
            </a:r>
            <a:endParaRPr lang="ko-KR" alt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944724"/>
            <a:ext cx="7619394" cy="1317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통계학적으로 정규분포를 </a:t>
            </a:r>
            <a:r>
              <a:rPr lang="ko-KR" altLang="en-US" sz="2000" dirty="0" err="1"/>
              <a:t>만듬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학력고사 등 개개인의 성적 비교에 사용 </a:t>
            </a:r>
            <a:r>
              <a:rPr lang="en-US" altLang="ko-KR" sz="2000" dirty="0"/>
              <a:t>(</a:t>
            </a:r>
            <a:r>
              <a:rPr lang="ko-KR" altLang="en-US" sz="2000" dirty="0"/>
              <a:t>수능 시험 표준 점수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9811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67</Words>
  <Application>Microsoft Office PowerPoint</Application>
  <PresentationFormat>A4 용지(210x297mm)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Gothic A1 SemiBold</vt:lpstr>
      <vt:lpstr>Gothic A1 thin</vt:lpstr>
      <vt:lpstr>맑은 고딕</vt:lpstr>
      <vt:lpstr>Arial</vt:lpstr>
      <vt:lpstr>Cambria Math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732</cp:revision>
  <dcterms:created xsi:type="dcterms:W3CDTF">2012-04-02T02:40:52Z</dcterms:created>
  <dcterms:modified xsi:type="dcterms:W3CDTF">2022-02-03T15:35:54Z</dcterms:modified>
  <cp:version>1000.0000.01</cp:version>
</cp:coreProperties>
</file>