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5"/>
  </p:notesMasterIdLst>
  <p:sldIdLst>
    <p:sldId id="490" r:id="rId2"/>
    <p:sldId id="489" r:id="rId3"/>
    <p:sldId id="491" r:id="rId4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/>
    <p:restoredTop sz="95915" autoAdjust="0"/>
  </p:normalViewPr>
  <p:slideViewPr>
    <p:cSldViewPr>
      <p:cViewPr>
        <p:scale>
          <a:sx n="121" d="100"/>
          <a:sy n="121" d="100"/>
        </p:scale>
        <p:origin x="-368" y="144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- </a:t>
            </a:r>
            <a:r>
              <a:rPr kumimoji="0" lang="ko-KR" altLang="en-US" sz="3900" spc="-122" dirty="0" err="1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변동계수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</a:t>
            </a:r>
            <a:r>
              <a:rPr lang="ko-KR" altLang="en-US" sz="1800" b="0" dirty="0" err="1"/>
              <a:t>사분위수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전체 자료를 균등하게 </a:t>
            </a:r>
            <a:r>
              <a:rPr lang="en-US" altLang="ko-KR" sz="1800" b="0" dirty="0"/>
              <a:t>4</a:t>
            </a:r>
            <a:r>
              <a:rPr lang="ko-KR" altLang="en-US" sz="1800" b="0" dirty="0"/>
              <a:t>개의 그룹으로 나눈 값</a:t>
            </a:r>
            <a:endParaRPr lang="ko-KR" alt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6B24-A911-7F4E-9AA0-73AE2F335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" t="9986" b="12526"/>
          <a:stretch/>
        </p:blipFill>
        <p:spPr>
          <a:xfrm>
            <a:off x="3771997" y="1124744"/>
            <a:ext cx="5898669" cy="4933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62EDF-192C-DB43-BC74-12DAB32000AF}"/>
              </a:ext>
            </a:extLst>
          </p:cNvPr>
          <p:cNvCxnSpPr>
            <a:cxnSpLocks/>
          </p:cNvCxnSpPr>
          <p:nvPr/>
        </p:nvCxnSpPr>
        <p:spPr>
          <a:xfrm>
            <a:off x="3152800" y="2816932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B5BF9A-F386-AF4E-89F7-8D820B35B818}"/>
              </a:ext>
            </a:extLst>
          </p:cNvPr>
          <p:cNvSpPr txBox="1"/>
          <p:nvPr/>
        </p:nvSpPr>
        <p:spPr>
          <a:xfrm>
            <a:off x="1826796" y="2654227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Q3 = </a:t>
            </a:r>
            <a:r>
              <a:rPr lang="en-US" altLang="ko-KR" dirty="0"/>
              <a:t>3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3F428-DB15-D446-ABE3-47EC88A21D04}"/>
              </a:ext>
            </a:extLst>
          </p:cNvPr>
          <p:cNvCxnSpPr>
            <a:cxnSpLocks/>
          </p:cNvCxnSpPr>
          <p:nvPr/>
        </p:nvCxnSpPr>
        <p:spPr>
          <a:xfrm>
            <a:off x="3152800" y="3392996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3C60C-53AD-344C-8AB0-B9E66C39242D}"/>
              </a:ext>
            </a:extLst>
          </p:cNvPr>
          <p:cNvSpPr txBox="1"/>
          <p:nvPr/>
        </p:nvSpPr>
        <p:spPr>
          <a:xfrm>
            <a:off x="1830889" y="3212976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2</a:t>
            </a:r>
            <a:r>
              <a:rPr lang="en-KR" dirty="0"/>
              <a:t> = </a:t>
            </a:r>
            <a:r>
              <a:rPr lang="en-US" altLang="ko-KR" dirty="0"/>
              <a:t>2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0EB19-C430-664F-B23F-E0BCCD755C1D}"/>
              </a:ext>
            </a:extLst>
          </p:cNvPr>
          <p:cNvCxnSpPr>
            <a:cxnSpLocks/>
          </p:cNvCxnSpPr>
          <p:nvPr/>
        </p:nvCxnSpPr>
        <p:spPr>
          <a:xfrm>
            <a:off x="3152800" y="4123623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C2B22-A220-6F47-895C-59880D8C7D91}"/>
              </a:ext>
            </a:extLst>
          </p:cNvPr>
          <p:cNvSpPr txBox="1"/>
          <p:nvPr/>
        </p:nvSpPr>
        <p:spPr>
          <a:xfrm>
            <a:off x="1830889" y="3943603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1</a:t>
            </a:r>
            <a:r>
              <a:rPr lang="en-KR" dirty="0"/>
              <a:t> = </a:t>
            </a:r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이상치 판별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중심에서 많이 떨어진 값을 의미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/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blipFill>
                <a:blip r:embed="rId2"/>
                <a:stretch>
                  <a:fillRect l="-234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/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blipFill>
                <a:blip r:embed="rId3"/>
                <a:stretch>
                  <a:fillRect l="-922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30FB11E-CBA5-C043-9F22-AAB194968401}"/>
              </a:ext>
            </a:extLst>
          </p:cNvPr>
          <p:cNvSpPr txBox="1"/>
          <p:nvPr/>
        </p:nvSpPr>
        <p:spPr>
          <a:xfrm>
            <a:off x="2418719" y="2577573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하한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45666-84BE-E541-9840-70DBE0D7DC25}"/>
              </a:ext>
            </a:extLst>
          </p:cNvPr>
          <p:cNvSpPr txBox="1"/>
          <p:nvPr/>
        </p:nvSpPr>
        <p:spPr>
          <a:xfrm>
            <a:off x="2405437" y="3225645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상한</a:t>
            </a:r>
          </a:p>
        </p:txBody>
      </p:sp>
    </p:spTree>
    <p:extLst>
      <p:ext uri="{BB962C8B-B14F-4D97-AF65-F5344CB8AC3E}">
        <p14:creationId xmlns:p14="http://schemas.microsoft.com/office/powerpoint/2010/main" val="116383955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55</Words>
  <Application>Microsoft Macintosh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Gothic A1 SemiBold</vt:lpstr>
      <vt:lpstr>Gothic A1 thin</vt:lpstr>
      <vt:lpstr>맑은 고딕</vt:lpstr>
      <vt:lpstr>Arial</vt:lpstr>
      <vt:lpstr>Cambria Math</vt:lpstr>
      <vt:lpstr>디자인 사용자 지정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730</cp:revision>
  <dcterms:created xsi:type="dcterms:W3CDTF">2012-04-02T02:40:52Z</dcterms:created>
  <dcterms:modified xsi:type="dcterms:W3CDTF">2022-02-01T14:00:49Z</dcterms:modified>
  <cp:version>1000.0000.01</cp:version>
</cp:coreProperties>
</file>