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1F25-B175-41FA-B437-7F82D1E90B4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2CC361-653F-4F21-959C-D26F3538E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1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1F25-B175-41FA-B437-7F82D1E90B4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361-653F-4F21-959C-D26F3538E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1F25-B175-41FA-B437-7F82D1E90B4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361-653F-4F21-959C-D26F3538E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1F25-B175-41FA-B437-7F82D1E90B4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361-653F-4F21-959C-D26F3538E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A0F1F25-B175-41FA-B437-7F82D1E90B4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2CC361-653F-4F21-959C-D26F3538E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1F25-B175-41FA-B437-7F82D1E90B4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361-653F-4F21-959C-D26F3538E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0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1F25-B175-41FA-B437-7F82D1E90B4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361-653F-4F21-959C-D26F3538E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3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1F25-B175-41FA-B437-7F82D1E90B4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361-653F-4F21-959C-D26F3538E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0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1F25-B175-41FA-B437-7F82D1E90B4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361-653F-4F21-959C-D26F3538E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1F25-B175-41FA-B437-7F82D1E90B4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361-653F-4F21-959C-D26F3538E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1F25-B175-41FA-B437-7F82D1E90B42}" type="datetimeFigureOut">
              <a:rPr lang="en-US" smtClean="0"/>
              <a:t>9/21/2023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361-653F-4F21-959C-D26F3538E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0F1F25-B175-41FA-B437-7F82D1E90B4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2CC361-653F-4F21-959C-D26F3538E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3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naconda.com/download#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cap="none" dirty="0"/>
              <a:t>Anaconda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Yao-</a:t>
            </a:r>
            <a:r>
              <a:rPr lang="en-US" dirty="0" err="1"/>
              <a:t>Huei</a:t>
            </a:r>
            <a:r>
              <a:rPr lang="en-US" dirty="0"/>
              <a:t> Huang</a:t>
            </a:r>
          </a:p>
          <a:p>
            <a:pPr algn="ctr"/>
            <a:r>
              <a:rPr lang="en-US" dirty="0"/>
              <a:t>2023/9/22</a:t>
            </a:r>
          </a:p>
        </p:txBody>
      </p:sp>
    </p:spTree>
    <p:extLst>
      <p:ext uri="{BB962C8B-B14F-4D97-AF65-F5344CB8AC3E}">
        <p14:creationId xmlns:p14="http://schemas.microsoft.com/office/powerpoint/2010/main" val="2692060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Your python, your code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59" y="1790165"/>
            <a:ext cx="6779941" cy="5067835"/>
          </a:xfrm>
        </p:spPr>
      </p:pic>
    </p:spTree>
    <p:extLst>
      <p:ext uri="{BB962C8B-B14F-4D97-AF65-F5344CB8AC3E}">
        <p14:creationId xmlns:p14="http://schemas.microsoft.com/office/powerpoint/2010/main" val="11002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https://www.anaconda.com/download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1D48F8-5FBE-453C-8EF0-3BE13E317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99" y="2603241"/>
            <a:ext cx="7987342" cy="42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0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3DF-A94C-401D-A06C-D3770DB5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E1377E-5817-4D12-85C6-DAE1CDEF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https://www.anaconda.com/download#downloads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1A1A74-22C3-4B3B-8581-49A721E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4508"/>
            <a:ext cx="9134476" cy="4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TW" dirty="0"/>
              <a:t>TEP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your installation type</a:t>
            </a:r>
          </a:p>
        </p:txBody>
      </p:sp>
      <p:pic>
        <p:nvPicPr>
          <p:cNvPr id="1026" name="Picture 2" descr="https://www.woodowlab.com/wp-content/uploads/2019/09/anaconda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67" y="2093976"/>
            <a:ext cx="6036881" cy="47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04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your install location</a:t>
            </a:r>
          </a:p>
        </p:txBody>
      </p:sp>
      <p:pic>
        <p:nvPicPr>
          <p:cNvPr id="2050" name="Picture 2" descr="https://www.woodowlab.com/wp-content/uploads/2019/09/anaconda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108" y="2093976"/>
            <a:ext cx="5984516" cy="472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32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Anaconda to your system PATH environment variable </a:t>
            </a:r>
          </a:p>
        </p:txBody>
      </p:sp>
      <p:pic>
        <p:nvPicPr>
          <p:cNvPr id="3074" name="Picture 2" descr="https://www.woodowlab.com/wp-content/uploads/2019/09/anaconda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610" y="2506571"/>
            <a:ext cx="5505013" cy="43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9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woodowlab.com/wp-content/uploads/2019/09/anaconda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15" y="2115743"/>
            <a:ext cx="5976385" cy="47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Microsoft </a:t>
            </a:r>
            <a:r>
              <a:rPr lang="en-US" dirty="0" err="1"/>
              <a:t>VSCode</a:t>
            </a:r>
            <a:r>
              <a:rPr lang="en-US" dirty="0"/>
              <a:t> (or not)</a:t>
            </a:r>
          </a:p>
        </p:txBody>
      </p:sp>
    </p:spTree>
    <p:extLst>
      <p:ext uri="{BB962C8B-B14F-4D97-AF65-F5344CB8AC3E}">
        <p14:creationId xmlns:p14="http://schemas.microsoft.com/office/powerpoint/2010/main" val="5345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Apps of Windows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465"/>
          <a:stretch/>
        </p:blipFill>
        <p:spPr>
          <a:xfrm>
            <a:off x="4104087" y="2511706"/>
            <a:ext cx="8087913" cy="43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1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work environment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870" t="20717" r="45548" b="5176"/>
          <a:stretch/>
        </p:blipFill>
        <p:spPr>
          <a:xfrm>
            <a:off x="5479970" y="1433815"/>
            <a:ext cx="6712030" cy="54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68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290</TotalTime>
  <Words>83</Words>
  <Application>Microsoft Office PowerPoint</Application>
  <PresentationFormat>寬螢幕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標楷體</vt:lpstr>
      <vt:lpstr>Rockwell</vt:lpstr>
      <vt:lpstr>Rockwell Condensed</vt:lpstr>
      <vt:lpstr>Wingdings</vt:lpstr>
      <vt:lpstr>木刻字型</vt:lpstr>
      <vt:lpstr>Anaconda</vt:lpstr>
      <vt:lpstr>Step 1:</vt:lpstr>
      <vt:lpstr>Step 1:</vt:lpstr>
      <vt:lpstr>STEP 2</vt:lpstr>
      <vt:lpstr>Step 3:</vt:lpstr>
      <vt:lpstr>STEP 4:</vt:lpstr>
      <vt:lpstr>Step 5:</vt:lpstr>
      <vt:lpstr>Step 6:</vt:lpstr>
      <vt:lpstr>Step 7</vt:lpstr>
      <vt:lpstr>Your python, your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Anaconda</dc:title>
  <dc:creator>JAVEN</dc:creator>
  <cp:lastModifiedBy>Javen Javen</cp:lastModifiedBy>
  <cp:revision>8</cp:revision>
  <dcterms:created xsi:type="dcterms:W3CDTF">2020-03-04T02:34:22Z</dcterms:created>
  <dcterms:modified xsi:type="dcterms:W3CDTF">2023-09-21T08:53:56Z</dcterms:modified>
</cp:coreProperties>
</file>