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2" autoAdjust="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407583"/>
            <a:ext cx="6498158" cy="1724867"/>
          </a:xfrm>
        </p:spPr>
        <p:txBody>
          <a:bodyPr/>
          <a:lstStyle/>
          <a:p>
            <a:r>
              <a:rPr lang="en-US" sz="4200" dirty="0" err="1" smtClean="0"/>
              <a:t>Hibridiza</a:t>
            </a:r>
            <a:r>
              <a:rPr lang="en-US" sz="4200" dirty="0" err="1" smtClean="0"/>
              <a:t>ção</a:t>
            </a:r>
            <a:r>
              <a:rPr lang="en-US" sz="4200" dirty="0" smtClean="0"/>
              <a:t> de </a:t>
            </a:r>
            <a:r>
              <a:rPr lang="en-US" sz="4200" dirty="0" err="1" smtClean="0"/>
              <a:t>Modelos</a:t>
            </a:r>
            <a:r>
              <a:rPr lang="en-US" sz="4200" dirty="0" smtClean="0"/>
              <a:t> de </a:t>
            </a:r>
            <a:r>
              <a:rPr lang="en-US" sz="4200" dirty="0" err="1" smtClean="0"/>
              <a:t>Riscos</a:t>
            </a:r>
            <a:r>
              <a:rPr lang="en-US" sz="4200" dirty="0" smtClean="0"/>
              <a:t> de </a:t>
            </a:r>
            <a:r>
              <a:rPr lang="en-US" sz="4200" dirty="0" err="1" smtClean="0"/>
              <a:t>Terremotos</a:t>
            </a:r>
            <a:r>
              <a:rPr lang="en-US" sz="4200" dirty="0" smtClean="0"/>
              <a:t> com </a:t>
            </a:r>
            <a:r>
              <a:rPr lang="en-US" sz="4200" dirty="0" err="1" smtClean="0"/>
              <a:t>Técnicas</a:t>
            </a:r>
            <a:r>
              <a:rPr lang="en-US" sz="4200" dirty="0" smtClean="0"/>
              <a:t> de </a:t>
            </a:r>
            <a:r>
              <a:rPr lang="en-US" sz="4200" dirty="0" err="1" smtClean="0"/>
              <a:t>Algoritmo</a:t>
            </a:r>
            <a:r>
              <a:rPr lang="en-US" sz="4200" dirty="0" smtClean="0"/>
              <a:t> </a:t>
            </a:r>
            <a:r>
              <a:rPr lang="en-US" sz="4200" dirty="0" err="1" smtClean="0"/>
              <a:t>Genético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</a:t>
            </a:r>
            <a:r>
              <a:rPr lang="pt-BR" dirty="0" smtClean="0"/>
              <a:t>modelos </a:t>
            </a:r>
            <a:r>
              <a:rPr lang="en-US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GAModel</a:t>
            </a:r>
            <a:r>
              <a:rPr lang="pt-BR" dirty="0" smtClean="0"/>
              <a:t> e </a:t>
            </a:r>
            <a:r>
              <a:rPr lang="pt-BR" dirty="0" err="1" smtClean="0"/>
              <a:t>Reduced</a:t>
            </a:r>
            <a:r>
              <a:rPr lang="pt-BR" dirty="0" smtClean="0"/>
              <a:t> (listas de terremotos)</a:t>
            </a:r>
          </a:p>
          <a:p>
            <a:r>
              <a:rPr lang="pt-BR" dirty="0" smtClean="0"/>
              <a:t> Usar </a:t>
            </a:r>
            <a:r>
              <a:rPr lang="pt-BR" dirty="0" err="1" smtClean="0"/>
              <a:t>sapp</a:t>
            </a:r>
            <a:r>
              <a:rPr lang="pt-BR" dirty="0" smtClean="0"/>
              <a:t>, o pacote do </a:t>
            </a:r>
            <a:r>
              <a:rPr lang="pt-BR" dirty="0" err="1" smtClean="0"/>
              <a:t>R</a:t>
            </a:r>
            <a:r>
              <a:rPr lang="pt-BR" dirty="0" smtClean="0"/>
              <a:t> </a:t>
            </a:r>
            <a:r>
              <a:rPr lang="en-US" dirty="0" smtClean="0"/>
              <a:t>–</a:t>
            </a:r>
            <a:r>
              <a:rPr lang="pt-BR" dirty="0" smtClean="0"/>
              <a:t> equa</a:t>
            </a:r>
            <a:r>
              <a:rPr lang="pt-BR" dirty="0" smtClean="0"/>
              <a:t>ção Gutemberg-</a:t>
            </a:r>
            <a:r>
              <a:rPr lang="pt-BR" dirty="0" err="1" smtClean="0"/>
              <a:t>Ritcher</a:t>
            </a:r>
            <a:endParaRPr lang="pt-BR" dirty="0" smtClean="0"/>
          </a:p>
          <a:p>
            <a:r>
              <a:rPr lang="pt-BR" dirty="0"/>
              <a:t>Usar </a:t>
            </a:r>
            <a:r>
              <a:rPr lang="pt-BR" dirty="0" err="1"/>
              <a:t>pdf</a:t>
            </a:r>
            <a:r>
              <a:rPr lang="pt-BR" dirty="0"/>
              <a:t> </a:t>
            </a:r>
            <a:r>
              <a:rPr lang="pt-BR" dirty="0" err="1"/>
              <a:t>modified</a:t>
            </a:r>
            <a:r>
              <a:rPr lang="pt-BR" dirty="0"/>
              <a:t> </a:t>
            </a:r>
            <a:r>
              <a:rPr lang="pt-BR" dirty="0" err="1"/>
              <a:t>Omori</a:t>
            </a:r>
            <a:r>
              <a:rPr lang="pt-BR" dirty="0"/>
              <a:t> </a:t>
            </a:r>
            <a:r>
              <a:rPr lang="pt-BR" dirty="0" err="1"/>
              <a:t>law</a:t>
            </a:r>
            <a:r>
              <a:rPr lang="pt-BR" dirty="0"/>
              <a:t> + função do ETAS para a quantidade de </a:t>
            </a:r>
            <a:r>
              <a:rPr lang="pt-BR" dirty="0" err="1"/>
              <a:t>aftershocks</a:t>
            </a:r>
            <a:r>
              <a:rPr lang="pt-BR" dirty="0"/>
              <a:t> = </a:t>
            </a:r>
            <a:r>
              <a:rPr lang="pt-BR" dirty="0" err="1"/>
              <a:t>x</a:t>
            </a: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4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Distribuir </a:t>
            </a:r>
            <a:r>
              <a:rPr lang="pt-BR" dirty="0" err="1"/>
              <a:t>x</a:t>
            </a:r>
            <a:r>
              <a:rPr lang="pt-BR" dirty="0"/>
              <a:t> nos </a:t>
            </a:r>
            <a:r>
              <a:rPr lang="pt-BR" dirty="0" err="1"/>
              <a:t>bins</a:t>
            </a:r>
            <a:r>
              <a:rPr lang="pt-BR" dirty="0"/>
              <a:t> ao redor</a:t>
            </a:r>
          </a:p>
          <a:p>
            <a:r>
              <a:rPr lang="pt-BR" dirty="0"/>
              <a:t>Executar </a:t>
            </a:r>
            <a:r>
              <a:rPr lang="pt-BR" dirty="0" smtClean="0"/>
              <a:t>os testes L e N para conferir os modelos</a:t>
            </a:r>
          </a:p>
          <a:p>
            <a:r>
              <a:rPr lang="pt-BR" dirty="0" smtClean="0"/>
              <a:t>Analisar o desempenho comparativo pelo </a:t>
            </a:r>
            <a:r>
              <a:rPr lang="pt-BR" dirty="0" err="1" smtClean="0"/>
              <a:t>R</a:t>
            </a:r>
            <a:r>
              <a:rPr lang="pt-BR" dirty="0" err="1"/>
              <a:t>-</a:t>
            </a:r>
            <a:r>
              <a:rPr lang="pt-BR" dirty="0" err="1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5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poss</a:t>
            </a:r>
            <a:r>
              <a:rPr lang="en-US" dirty="0" err="1" smtClean="0"/>
              <a:t>ível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o SMAC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(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R-test)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Validar</a:t>
            </a:r>
            <a:r>
              <a:rPr lang="en-US" dirty="0" smtClean="0"/>
              <a:t>”</a:t>
            </a:r>
            <a:r>
              <a:rPr lang="en-US" dirty="0" smtClean="0"/>
              <a:t> as </a:t>
            </a:r>
            <a:r>
              <a:rPr lang="en-US" dirty="0" err="1" smtClean="0"/>
              <a:t>esqu</a:t>
            </a:r>
            <a:r>
              <a:rPr lang="en-US" dirty="0" err="1" smtClean="0"/>
              <a:t>ações</a:t>
            </a:r>
            <a:endParaRPr lang="en-US" dirty="0" smtClean="0"/>
          </a:p>
          <a:p>
            <a:pPr lvl="1"/>
            <a:r>
              <a:rPr lang="en-US" dirty="0" smtClean="0"/>
              <a:t>São </a:t>
            </a:r>
            <a:r>
              <a:rPr lang="en-US" dirty="0" err="1" smtClean="0"/>
              <a:t>equações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aceitas</a:t>
            </a:r>
            <a:r>
              <a:rPr lang="en-US" dirty="0" smtClean="0"/>
              <a:t> e </a:t>
            </a:r>
            <a:r>
              <a:rPr lang="en-US" dirty="0" err="1" smtClean="0"/>
              <a:t>comumente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– </a:t>
            </a:r>
            <a:r>
              <a:rPr lang="en-US" dirty="0" err="1" smtClean="0"/>
              <a:t>variação</a:t>
            </a:r>
            <a:r>
              <a:rPr lang="en-US" dirty="0" smtClean="0"/>
              <a:t> dos </a:t>
            </a:r>
            <a:r>
              <a:rPr lang="en-US" dirty="0" err="1" smtClean="0"/>
              <a:t>parâmetros</a:t>
            </a:r>
            <a:endParaRPr lang="en-US" dirty="0"/>
          </a:p>
          <a:p>
            <a:r>
              <a:rPr lang="en-US" dirty="0" err="1" smtClean="0"/>
              <a:t>Separação</a:t>
            </a:r>
            <a:r>
              <a:rPr lang="en-US" dirty="0" smtClean="0"/>
              <a:t> </a:t>
            </a:r>
            <a:r>
              <a:rPr lang="en-US" dirty="0" err="1" smtClean="0"/>
              <a:t>Mainshock</a:t>
            </a:r>
            <a:r>
              <a:rPr lang="en-US" dirty="0" smtClean="0"/>
              <a:t>/Aftershock = mag &gt; 5</a:t>
            </a:r>
          </a:p>
        </p:txBody>
      </p:sp>
    </p:spTree>
    <p:extLst>
      <p:ext uri="{BB962C8B-B14F-4D97-AF65-F5344CB8AC3E}">
        <p14:creationId xmlns:p14="http://schemas.microsoft.com/office/powerpoint/2010/main" val="12788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endParaRPr lang="en-US" dirty="0" smtClean="0"/>
          </a:p>
          <a:p>
            <a:r>
              <a:rPr lang="en-US" dirty="0" err="1" smtClean="0"/>
              <a:t>Modelos</a:t>
            </a:r>
            <a:endParaRPr lang="en-US" dirty="0"/>
          </a:p>
          <a:p>
            <a:r>
              <a:rPr lang="en-US" dirty="0" smtClean="0"/>
              <a:t>Testes</a:t>
            </a:r>
          </a:p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dados, </a:t>
            </a:r>
            <a:r>
              <a:rPr lang="en-US" dirty="0"/>
              <a:t>design</a:t>
            </a:r>
            <a:r>
              <a:rPr lang="en-US" dirty="0" smtClean="0"/>
              <a:t>, </a:t>
            </a:r>
            <a:r>
              <a:rPr lang="en-US" dirty="0" err="1" smtClean="0"/>
              <a:t>compara</a:t>
            </a:r>
            <a:r>
              <a:rPr lang="en-US" dirty="0" err="1" smtClean="0"/>
              <a:t>çã</a:t>
            </a:r>
            <a:r>
              <a:rPr lang="en-US" dirty="0" err="1" smtClean="0"/>
              <a:t>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6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38</TotalTime>
  <Words>134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Hibridização de Modelos de Riscos de Terremotos com Técnicas de Algoritmo Genético</vt:lpstr>
      <vt:lpstr>Modelos</vt:lpstr>
      <vt:lpstr>Modelos</vt:lpstr>
      <vt:lpstr>Modelos</vt:lpstr>
      <vt:lpstr>Paper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Hibridização de Modelos de Riscos de Terremotos com Técnicas de Algoritmo Genético</dc:title>
  <dc:creator>Yuri</dc:creator>
  <cp:lastModifiedBy>Yuri</cp:lastModifiedBy>
  <cp:revision>4</cp:revision>
  <dcterms:created xsi:type="dcterms:W3CDTF">2015-12-21T20:00:29Z</dcterms:created>
  <dcterms:modified xsi:type="dcterms:W3CDTF">2015-12-21T20:39:10Z</dcterms:modified>
</cp:coreProperties>
</file>