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65" r:id="rId7"/>
    <p:sldId id="266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Describe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F2504-4EED-4B46-9201-F96D7AA1FE99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Change resumes to hide gender</a:t>
            </a: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data sets of resumes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Genderise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 out gender of resumes</a:t>
            </a: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neural net with our data to classify based on gender, while picking out keywords</a:t>
            </a: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we plan to do next</a:t>
            </a: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The Problem</vt:lpstr>
      <vt:lpstr>A Solution</vt:lpstr>
      <vt:lpstr>Find Data</vt:lpstr>
      <vt:lpstr>Genderise Them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Ross, Nick</cp:lastModifiedBy>
  <cp:revision>3</cp:revision>
  <dcterms:created xsi:type="dcterms:W3CDTF">2019-07-12T08:04:28Z</dcterms:created>
  <dcterms:modified xsi:type="dcterms:W3CDTF">2019-07-12T08:38:59Z</dcterms:modified>
</cp:coreProperties>
</file>