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64" r:id="rId5"/>
    <p:sldId id="268" r:id="rId6"/>
    <p:sldId id="267" r:id="rId7"/>
    <p:sldId id="265" r:id="rId8"/>
    <p:sldId id="266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8041-C8C3-4410-AC0A-645CE1C06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3A1E0-E7CF-4EEB-9284-BA7BFFFEE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0B2F5-BBF6-4A1A-8AEB-D548D127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DEAC-A145-4CF0-8ED8-A1AD5AEF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6957-91B8-42A6-BA5E-73776059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0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6559-CE27-4857-9638-6E98A99E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C65C5-B76A-4BB4-A57C-EF230F2B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F7DCA-FF16-4B24-A14C-5C7D6D39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5799-6DE9-4308-B105-B285ACDB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27EC-FB99-4173-85FE-C5464174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FC16B-ACBA-4A4A-B906-A43316D1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5AF8-7E2C-4E0D-9C7D-260FA4567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7F87-C084-4C8D-A69E-370EDF7B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0CCB-E6C9-456E-9D58-60E8DE1B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6E82-3048-4781-98BF-894D6AED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E0B-901B-406C-90CB-86ACF6D8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A55-34E4-425D-9036-A7C64FDA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91E2-8F24-4E26-840B-ACC7180C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D12C-9588-4BC4-B90F-BFC56F4D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72A2-75A1-4E95-B38E-038CDFF5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9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A41-468A-4FFA-A9AC-EB2AE1C4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57962-95CE-4123-A2AD-1D051706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CEA3-623B-4DC6-8E13-C80B11FC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7613-CD09-47A2-BC00-754090C2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6FA6-57D2-42A2-B6BA-7EFC56A3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4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8C84-01B3-4618-A03B-8A888C6A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69D3-0411-425B-8087-0DD34FD0B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4674-0645-4732-920F-86099A124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2BB54-D9F7-4292-B0B6-7C5F6FF0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6B706-7BBB-4170-AA14-9C846EB3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8304D-819E-4456-ADCF-F878683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BDA3-DC3D-41AF-A8A1-1E000FDF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491BF-3CD0-4373-9F53-12CBECDC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3DCBA-FC5D-4C36-A8EC-DDB976B3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FF9DB-A568-46F4-96B0-B21C51CE8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BC43C-2A74-484D-995F-10863AC05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BEA65-1912-4FC3-B12F-90D9A60B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3D829-C9E4-415F-B862-92EDAC3D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BB039-8FCA-4468-AEE4-7BD2A021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62CB-3B0F-4A3B-9132-42712AF5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E9840-B3B7-4DC0-9314-31C91489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44329-5160-4464-891C-F4086E81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26DA-AEC3-477C-AB7B-51400EC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2F795-7294-40C2-9B87-FF70C68B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3D178-51D1-4D1C-A9D4-8768FA70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9B9E-8210-4A0D-878D-B1594F15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2AF4-7FE2-458E-8C68-D2516416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A947-1144-4223-887C-2BE1FF18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D87EC-C207-4E60-9747-F7B53B2D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1AB4-268A-4675-8518-2C90B97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38F2C-47C9-4279-ADDB-3A812270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64BAE-1B21-4FDD-A32E-B02814E2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109-1E24-480E-AEC9-AE326279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41F97-971D-4979-9BF5-DFD7347FC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DA6E2-5734-4D83-AD76-3FF7F2954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CA27-402B-4613-97AE-E5C3FFCE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45E3-0FEE-40E2-967B-BF9D8590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318E-D77C-45A0-B078-6C3A4FAD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9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F0301-70F7-425F-9715-239A50A5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D07A-4635-4DD8-AED8-A9570742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7D02C-1860-46C3-970F-ED6721C3A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84DF-5705-4335-92D3-D6833BCF4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93CF-F4BC-4BE2-B54D-D7DFBB752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88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67081B-2518-45E9-A30D-FF3BF9CD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90549-A211-4C7E-AEE3-6112AAD5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FD111-E1B3-48A0-BF87-D51AA7BCA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8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Future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1EAA7-5808-45E0-9C62-CD97A1B3464B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What we plan to do next</a:t>
            </a:r>
          </a:p>
        </p:txBody>
      </p:sp>
    </p:spTree>
    <p:extLst>
      <p:ext uri="{BB962C8B-B14F-4D97-AF65-F5344CB8AC3E}">
        <p14:creationId xmlns:p14="http://schemas.microsoft.com/office/powerpoint/2010/main" val="101957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95479-FDBE-449B-839D-6DC40DF6521E}"/>
              </a:ext>
            </a:extLst>
          </p:cNvPr>
          <p:cNvSpPr txBox="1"/>
          <p:nvPr/>
        </p:nvSpPr>
        <p:spPr>
          <a:xfrm>
            <a:off x="838199" y="2055813"/>
            <a:ext cx="1051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Describe the problem at hand</a:t>
            </a:r>
          </a:p>
        </p:txBody>
      </p:sp>
    </p:spTree>
    <p:extLst>
      <p:ext uri="{BB962C8B-B14F-4D97-AF65-F5344CB8AC3E}">
        <p14:creationId xmlns:p14="http://schemas.microsoft.com/office/powerpoint/2010/main" val="334167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D6D00-25EB-5B41-9B6E-B4E7CDDD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84" y="237819"/>
            <a:ext cx="4695595" cy="6382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E1DA7-296A-4BAA-8524-04E2E3F03010}"/>
              </a:ext>
            </a:extLst>
          </p:cNvPr>
          <p:cNvSpPr txBox="1"/>
          <p:nvPr/>
        </p:nvSpPr>
        <p:spPr>
          <a:xfrm>
            <a:off x="838200" y="2055813"/>
            <a:ext cx="6239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Employers can be consciously or subconsciously biased against potential employees based on a number of factors such as gender</a:t>
            </a: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1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97907-5B51-46E0-92E1-13505FACAFBD}"/>
              </a:ext>
            </a:extLst>
          </p:cNvPr>
          <p:cNvSpPr txBox="1"/>
          <p:nvPr/>
        </p:nvSpPr>
        <p:spPr>
          <a:xfrm>
            <a:off x="838199" y="2055813"/>
            <a:ext cx="10515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Removing names makes it harder to detect the gender of an applicant, but other factors still indicate gender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Learn from existing resumes the factors that indicate gender and remove them from the resume to hide the gender of the applicant</a:t>
            </a:r>
          </a:p>
        </p:txBody>
      </p:sp>
    </p:spTree>
    <p:extLst>
      <p:ext uri="{BB962C8B-B14F-4D97-AF65-F5344CB8AC3E}">
        <p14:creationId xmlns:p14="http://schemas.microsoft.com/office/powerpoint/2010/main" val="33355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43942-D232-4F6A-93BB-FFAC456D5EDC}"/>
              </a:ext>
            </a:extLst>
          </p:cNvPr>
          <p:cNvSpPr txBox="1"/>
          <p:nvPr/>
        </p:nvSpPr>
        <p:spPr>
          <a:xfrm>
            <a:off x="838199" y="2055813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Find large data sets of resumes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Names included, but not gender</a:t>
            </a:r>
          </a:p>
        </p:txBody>
      </p:sp>
    </p:spTree>
    <p:extLst>
      <p:ext uri="{BB962C8B-B14F-4D97-AF65-F5344CB8AC3E}">
        <p14:creationId xmlns:p14="http://schemas.microsoft.com/office/powerpoint/2010/main" val="417347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Gender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611B-28A5-4EC5-8E76-C8EB4640D165}"/>
              </a:ext>
            </a:extLst>
          </p:cNvPr>
          <p:cNvSpPr txBox="1"/>
          <p:nvPr/>
        </p:nvSpPr>
        <p:spPr>
          <a:xfrm>
            <a:off x="838199" y="2055813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the names of the applicants assign them a gender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the name is ambiguous remove them from the data set</a:t>
            </a:r>
          </a:p>
        </p:txBody>
      </p:sp>
    </p:spTree>
    <p:extLst>
      <p:ext uri="{BB962C8B-B14F-4D97-AF65-F5344CB8AC3E}">
        <p14:creationId xmlns:p14="http://schemas.microsoft.com/office/powerpoint/2010/main" val="332777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29465-F199-4B05-A1C2-0859688DC03A}"/>
              </a:ext>
            </a:extLst>
          </p:cNvPr>
          <p:cNvSpPr txBox="1"/>
          <p:nvPr/>
        </p:nvSpPr>
        <p:spPr>
          <a:xfrm>
            <a:off x="838199" y="2055813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 a neural net with our data to classify based on gender, while picking out keywords</a:t>
            </a:r>
          </a:p>
        </p:txBody>
      </p:sp>
    </p:spTree>
    <p:extLst>
      <p:ext uri="{BB962C8B-B14F-4D97-AF65-F5344CB8AC3E}">
        <p14:creationId xmlns:p14="http://schemas.microsoft.com/office/powerpoint/2010/main" val="2297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Weigh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25679-6842-4C09-A951-92C5B4298500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Weigh the importance of each keyword in calculating gender</a:t>
            </a:r>
          </a:p>
        </p:txBody>
      </p:sp>
    </p:spTree>
    <p:extLst>
      <p:ext uri="{BB962C8B-B14F-4D97-AF65-F5344CB8AC3E}">
        <p14:creationId xmlns:p14="http://schemas.microsoft.com/office/powerpoint/2010/main" val="336302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E9647-F38F-4665-B2D4-62EE6C70F902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Results from our prototype</a:t>
            </a:r>
          </a:p>
        </p:txBody>
      </p:sp>
    </p:spTree>
    <p:extLst>
      <p:ext uri="{BB962C8B-B14F-4D97-AF65-F5344CB8AC3E}">
        <p14:creationId xmlns:p14="http://schemas.microsoft.com/office/powerpoint/2010/main" val="407653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200" dirty="0" smtClean="0">
            <a:solidFill>
              <a:schemeClr val="accent1">
                <a:lumMod val="20000"/>
                <a:lumOff val="8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150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The Problem</vt:lpstr>
      <vt:lpstr>The Problem</vt:lpstr>
      <vt:lpstr>A Solution</vt:lpstr>
      <vt:lpstr>Data</vt:lpstr>
      <vt:lpstr>Gender the Data</vt:lpstr>
      <vt:lpstr>Train</vt:lpstr>
      <vt:lpstr>Weigh Importance</vt:lpstr>
      <vt:lpstr>Prototype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Nick</dc:creator>
  <cp:lastModifiedBy>Ross, Nick</cp:lastModifiedBy>
  <cp:revision>5</cp:revision>
  <dcterms:created xsi:type="dcterms:W3CDTF">2019-07-12T08:04:28Z</dcterms:created>
  <dcterms:modified xsi:type="dcterms:W3CDTF">2019-07-12T09:11:55Z</dcterms:modified>
</cp:coreProperties>
</file>