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4" r:id="rId5"/>
    <p:sldId id="268" r:id="rId6"/>
    <p:sldId id="267" r:id="rId7"/>
    <p:sldId id="265" r:id="rId8"/>
    <p:sldId id="266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041-C8C3-4410-AC0A-645CE1C0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A1E0-E7CF-4EEB-9284-BA7BFFFE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B2F5-BBF6-4A1A-8AEB-D548D12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DEAC-A145-4CF0-8ED8-A1AD5AE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957-91B8-42A6-BA5E-7377605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559-CE27-4857-9638-6E98A99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65C5-B76A-4BB4-A57C-EF230F2B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7DCA-FF16-4B24-A14C-5C7D6D3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799-6DE9-4308-B105-B285ACD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7EC-FB99-4173-85FE-C546417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C16B-ACBA-4A4A-B906-A43316D1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5AF8-7E2C-4E0D-9C7D-260FA456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7F87-C084-4C8D-A69E-370EDF7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CB-E6C9-456E-9D58-60E8DE1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E82-3048-4781-98BF-894D6A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E0B-901B-406C-90CB-86ACF6D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A55-34E4-425D-9036-A7C64FD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1E2-8F24-4E26-840B-ACC7180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D12C-9588-4BC4-B90F-BFC56F4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2A2-75A1-4E95-B38E-038CDFF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A41-468A-4FFA-A9AC-EB2AE1C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962-95CE-4123-A2AD-1D05170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CEA3-623B-4DC6-8E13-C80B11F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7613-CD09-47A2-BC00-754090C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6FA6-57D2-42A2-B6BA-7EFC56A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C84-01B3-4618-A03B-8A888C6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69D3-0411-425B-8087-0DD34FD0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4674-0645-4732-920F-86099A12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B54-D9F7-4292-B0B6-7C5F6FF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B706-7BBB-4170-AA14-9C846EB3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04D-819E-4456-ADCF-F878683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DA3-DC3D-41AF-A8A1-1E000FDF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1BF-3CD0-4373-9F53-12CBECDC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DCBA-FC5D-4C36-A8EC-DDB976B3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9DB-A568-46F4-96B0-B21C51C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C43C-2A74-484D-995F-10863AC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BEA65-1912-4FC3-B12F-90D9A60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D829-C9E4-415F-B862-92EDAC3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BB039-8FCA-4468-AEE4-7BD2A02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2CB-3B0F-4A3B-9132-42712AF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9840-B3B7-4DC0-9314-31C9148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4329-5160-4464-891C-F4086E8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26DA-AEC3-477C-AB7B-51400EC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2F795-7294-40C2-9B87-FF70C68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D178-51D1-4D1C-A9D4-8768FA70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B9E-8210-4A0D-878D-B1594F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AF4-7FE2-458E-8C68-D2516416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947-1144-4223-887C-2BE1FF1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D87EC-C207-4E60-9747-F7B53B2D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AB4-268A-4675-8518-2C90B97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8F2C-47C9-4279-ADDB-3A81227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4BAE-1B21-4FDD-A32E-B02814E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09-1E24-480E-AEC9-AE32627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1F97-971D-4979-9BF5-DFD7347F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A6E2-5734-4D83-AD76-3FF7F2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CA27-402B-4613-97AE-E5C3FF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45E3-0FEE-40E2-967B-BF9D859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18E-D77C-45A0-B078-6C3A4FA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F0301-70F7-425F-9715-239A50A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D07A-4635-4DD8-AED8-A9570742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D02C-1860-46C3-970F-ED6721C3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DF-5705-4335-92D3-D6833BC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93CF-F4BC-4BE2-B54D-D7DFBB75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7081B-2518-45E9-A30D-FF3BF9CD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0549-A211-4C7E-AEE3-6112AAD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D111-E1B3-48A0-BF87-D51AA7BCA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1EAA7-5808-45E0-9C62-CD97A1B3464B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we plan to do next</a:t>
            </a:r>
          </a:p>
        </p:txBody>
      </p:sp>
    </p:spTree>
    <p:extLst>
      <p:ext uri="{BB962C8B-B14F-4D97-AF65-F5344CB8AC3E}">
        <p14:creationId xmlns:p14="http://schemas.microsoft.com/office/powerpoint/2010/main" val="10195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Describe the 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33416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Describe the problem at hand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D6D00-25EB-5B41-9B6E-B4E7CDDD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84" y="237819"/>
            <a:ext cx="4695595" cy="63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F2504-4EED-4B46-9201-F96D7AA1FE99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Change resumes to hide gender</a:t>
            </a:r>
          </a:p>
        </p:txBody>
      </p:sp>
    </p:spTree>
    <p:extLst>
      <p:ext uri="{BB962C8B-B14F-4D97-AF65-F5344CB8AC3E}">
        <p14:creationId xmlns:p14="http://schemas.microsoft.com/office/powerpoint/2010/main" val="3335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43942-D232-4F6A-93BB-FFAC456D5EDC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data sets of resumes</a:t>
            </a:r>
          </a:p>
        </p:txBody>
      </p:sp>
    </p:spTree>
    <p:extLst>
      <p:ext uri="{BB962C8B-B14F-4D97-AF65-F5344CB8AC3E}">
        <p14:creationId xmlns:p14="http://schemas.microsoft.com/office/powerpoint/2010/main" val="417347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Genderise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611B-28A5-4EC5-8E76-C8EB4640D165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 out gender of resumes</a:t>
            </a:r>
          </a:p>
        </p:txBody>
      </p:sp>
    </p:spTree>
    <p:extLst>
      <p:ext uri="{BB962C8B-B14F-4D97-AF65-F5344CB8AC3E}">
        <p14:creationId xmlns:p14="http://schemas.microsoft.com/office/powerpoint/2010/main" val="33277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465-F199-4B05-A1C2-0859688DC03A}"/>
              </a:ext>
            </a:extLst>
          </p:cNvPr>
          <p:cNvSpPr txBox="1"/>
          <p:nvPr/>
        </p:nvSpPr>
        <p:spPr>
          <a:xfrm>
            <a:off x="838199" y="2055813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 a neural net with our data to classify based on gender, while picking out keywords</a:t>
            </a:r>
          </a:p>
        </p:txBody>
      </p:sp>
    </p:spTree>
    <p:extLst>
      <p:ext uri="{BB962C8B-B14F-4D97-AF65-F5344CB8AC3E}">
        <p14:creationId xmlns:p14="http://schemas.microsoft.com/office/powerpoint/2010/main" val="229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25679-6842-4C09-A951-92C5B4298500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the importance of each keyword in calculating gender</a:t>
            </a:r>
          </a:p>
        </p:txBody>
      </p:sp>
    </p:spTree>
    <p:extLst>
      <p:ext uri="{BB962C8B-B14F-4D97-AF65-F5344CB8AC3E}">
        <p14:creationId xmlns:p14="http://schemas.microsoft.com/office/powerpoint/2010/main" val="33630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9647-F38F-4665-B2D4-62EE6C70F902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from our prototype</a:t>
            </a:r>
          </a:p>
        </p:txBody>
      </p:sp>
    </p:spTree>
    <p:extLst>
      <p:ext uri="{BB962C8B-B14F-4D97-AF65-F5344CB8AC3E}">
        <p14:creationId xmlns:p14="http://schemas.microsoft.com/office/powerpoint/2010/main" val="40765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chemeClr val="accent1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The Problem</vt:lpstr>
      <vt:lpstr>The Problem</vt:lpstr>
      <vt:lpstr>A Solution</vt:lpstr>
      <vt:lpstr>Find Data</vt:lpstr>
      <vt:lpstr>Genderise Them</vt:lpstr>
      <vt:lpstr>Train</vt:lpstr>
      <vt:lpstr>Weigh Importance</vt:lpstr>
      <vt:lpstr>Prototype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Nick</dc:creator>
  <cp:lastModifiedBy>Fernando Machado</cp:lastModifiedBy>
  <cp:revision>4</cp:revision>
  <dcterms:created xsi:type="dcterms:W3CDTF">2019-07-12T08:04:28Z</dcterms:created>
  <dcterms:modified xsi:type="dcterms:W3CDTF">2019-07-12T08:47:26Z</dcterms:modified>
</cp:coreProperties>
</file>