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9" r:id="rId5"/>
    <p:sldId id="261" r:id="rId6"/>
    <p:sldId id="262" r:id="rId7"/>
    <p:sldId id="268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23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EEE761-D593-4F63-BA6F-BAD93C19C1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6E6BD7-01EF-4F36-A485-4101E2311909}">
      <dgm:prSet/>
      <dgm:spPr/>
      <dgm:t>
        <a:bodyPr/>
        <a:lstStyle/>
        <a:p>
          <a:r>
            <a:rPr lang="en-US" dirty="0"/>
            <a:t>What are some of the aspects that gamers care about, in general?</a:t>
          </a:r>
        </a:p>
      </dgm:t>
    </dgm:pt>
    <dgm:pt modelId="{92AFFFB3-4704-4DA0-97BA-AB908750577A}" type="parTrans" cxnId="{9458BEF5-1586-42C3-AF7C-EE3933B72518}">
      <dgm:prSet/>
      <dgm:spPr/>
      <dgm:t>
        <a:bodyPr/>
        <a:lstStyle/>
        <a:p>
          <a:endParaRPr lang="en-US"/>
        </a:p>
      </dgm:t>
    </dgm:pt>
    <dgm:pt modelId="{FCD6E433-8B97-4F0F-B8D4-95592F881C47}" type="sibTrans" cxnId="{9458BEF5-1586-42C3-AF7C-EE3933B72518}">
      <dgm:prSet/>
      <dgm:spPr/>
      <dgm:t>
        <a:bodyPr/>
        <a:lstStyle/>
        <a:p>
          <a:endParaRPr lang="en-US"/>
        </a:p>
      </dgm:t>
    </dgm:pt>
    <dgm:pt modelId="{57F2469A-4F62-4973-B46F-EAD06FD5A4CE}">
      <dgm:prSet/>
      <dgm:spPr/>
      <dgm:t>
        <a:bodyPr/>
        <a:lstStyle/>
        <a:p>
          <a:r>
            <a:rPr lang="en-US"/>
            <a:t>What are some of the distinct aspects that different game groups care about?</a:t>
          </a:r>
        </a:p>
      </dgm:t>
    </dgm:pt>
    <dgm:pt modelId="{1037D041-D496-4182-88E6-D98B104648A1}" type="parTrans" cxnId="{A2989179-B671-46CE-AC0B-ECA58E4ADF40}">
      <dgm:prSet/>
      <dgm:spPr/>
      <dgm:t>
        <a:bodyPr/>
        <a:lstStyle/>
        <a:p>
          <a:endParaRPr lang="en-US"/>
        </a:p>
      </dgm:t>
    </dgm:pt>
    <dgm:pt modelId="{5979724E-14C9-4AF1-A5F3-9E57CA699C22}" type="sibTrans" cxnId="{A2989179-B671-46CE-AC0B-ECA58E4ADF40}">
      <dgm:prSet/>
      <dgm:spPr/>
      <dgm:t>
        <a:bodyPr/>
        <a:lstStyle/>
        <a:p>
          <a:endParaRPr lang="en-US"/>
        </a:p>
      </dgm:t>
    </dgm:pt>
    <dgm:pt modelId="{72D2E6BB-94A6-4DF3-BB4F-07C1B3854B8A}">
      <dgm:prSet/>
      <dgm:spPr/>
      <dgm:t>
        <a:bodyPr/>
        <a:lstStyle/>
        <a:p>
          <a:r>
            <a:rPr lang="en-US"/>
            <a:t>Which topic have the most positive/negative reviews? </a:t>
          </a:r>
        </a:p>
      </dgm:t>
    </dgm:pt>
    <dgm:pt modelId="{78BEFD21-B9FE-43F1-99F9-0FB1FA2B6C35}" type="parTrans" cxnId="{707B6E68-EA40-4C6E-A636-BC4B012DF8F7}">
      <dgm:prSet/>
      <dgm:spPr/>
      <dgm:t>
        <a:bodyPr/>
        <a:lstStyle/>
        <a:p>
          <a:endParaRPr lang="en-US"/>
        </a:p>
      </dgm:t>
    </dgm:pt>
    <dgm:pt modelId="{25018DD6-6988-4FE3-937C-E97804DA4C8A}" type="sibTrans" cxnId="{707B6E68-EA40-4C6E-A636-BC4B012DF8F7}">
      <dgm:prSet/>
      <dgm:spPr/>
      <dgm:t>
        <a:bodyPr/>
        <a:lstStyle/>
        <a:p>
          <a:endParaRPr lang="en-US"/>
        </a:p>
      </dgm:t>
    </dgm:pt>
    <dgm:pt modelId="{0AF8F642-E1A8-4E8A-BA57-35A7B340DCDD}">
      <dgm:prSet/>
      <dgm:spPr/>
      <dgm:t>
        <a:bodyPr/>
        <a:lstStyle/>
        <a:p>
          <a:r>
            <a:rPr lang="en-US"/>
            <a:t>What are the common complaints? </a:t>
          </a:r>
        </a:p>
      </dgm:t>
    </dgm:pt>
    <dgm:pt modelId="{4FFC6F26-E2B2-4E64-9918-4107716C3AAC}" type="parTrans" cxnId="{07503ED4-9EF9-4E32-8868-1079451EB0A6}">
      <dgm:prSet/>
      <dgm:spPr/>
      <dgm:t>
        <a:bodyPr/>
        <a:lstStyle/>
        <a:p>
          <a:endParaRPr lang="en-US"/>
        </a:p>
      </dgm:t>
    </dgm:pt>
    <dgm:pt modelId="{DBB5B776-9EA0-4C8E-8A6E-84A7FD828C8C}" type="sibTrans" cxnId="{07503ED4-9EF9-4E32-8868-1079451EB0A6}">
      <dgm:prSet/>
      <dgm:spPr/>
      <dgm:t>
        <a:bodyPr/>
        <a:lstStyle/>
        <a:p>
          <a:endParaRPr lang="en-US"/>
        </a:p>
      </dgm:t>
    </dgm:pt>
    <dgm:pt modelId="{612A9F45-9E9F-407A-A2DE-4B1B26FC9595}">
      <dgm:prSet/>
      <dgm:spPr/>
      <dgm:t>
        <a:bodyPr/>
        <a:lstStyle/>
        <a:p>
          <a:r>
            <a:rPr lang="en-US"/>
            <a:t>What are the common bugs of the first month after launch? </a:t>
          </a:r>
        </a:p>
      </dgm:t>
    </dgm:pt>
    <dgm:pt modelId="{F6F19C6F-ACA7-4D48-BC63-E440C67DD36A}" type="parTrans" cxnId="{4DDA21BC-356A-49CC-AD13-798EB32AD78F}">
      <dgm:prSet/>
      <dgm:spPr/>
      <dgm:t>
        <a:bodyPr/>
        <a:lstStyle/>
        <a:p>
          <a:endParaRPr lang="en-US"/>
        </a:p>
      </dgm:t>
    </dgm:pt>
    <dgm:pt modelId="{F769792F-AE19-4C1F-83D8-FA3FBCA9F6FC}" type="sibTrans" cxnId="{4DDA21BC-356A-49CC-AD13-798EB32AD78F}">
      <dgm:prSet/>
      <dgm:spPr/>
      <dgm:t>
        <a:bodyPr/>
        <a:lstStyle/>
        <a:p>
          <a:endParaRPr lang="en-US"/>
        </a:p>
      </dgm:t>
    </dgm:pt>
    <dgm:pt modelId="{EB60A2A6-56D7-4210-81F4-F99708547496}">
      <dgm:prSet/>
      <dgm:spPr/>
      <dgm:t>
        <a:bodyPr/>
        <a:lstStyle/>
        <a:p>
          <a:r>
            <a:rPr lang="en-US" dirty="0"/>
            <a:t>What are the possible reasons why veteran gamers do not recommend the game?</a:t>
          </a:r>
        </a:p>
      </dgm:t>
    </dgm:pt>
    <dgm:pt modelId="{E73892E4-275C-4A83-B831-DAA8DD3DF8F3}" type="parTrans" cxnId="{80C97DF3-11B6-4F08-8B9C-30DF8569BB22}">
      <dgm:prSet/>
      <dgm:spPr/>
      <dgm:t>
        <a:bodyPr/>
        <a:lstStyle/>
        <a:p>
          <a:endParaRPr lang="en-US"/>
        </a:p>
      </dgm:t>
    </dgm:pt>
    <dgm:pt modelId="{F8E019FD-5B66-477D-B3BA-1FF7B603D741}" type="sibTrans" cxnId="{80C97DF3-11B6-4F08-8B9C-30DF8569BB22}">
      <dgm:prSet/>
      <dgm:spPr/>
      <dgm:t>
        <a:bodyPr/>
        <a:lstStyle/>
        <a:p>
          <a:endParaRPr lang="en-US"/>
        </a:p>
      </dgm:t>
    </dgm:pt>
    <dgm:pt modelId="{FC0BC096-1F72-4FC2-96BF-CDE7F1CF4DBE}" type="pres">
      <dgm:prSet presAssocID="{5EEEE761-D593-4F63-BA6F-BAD93C19C1F7}" presName="root" presStyleCnt="0">
        <dgm:presLayoutVars>
          <dgm:dir/>
          <dgm:resizeHandles val="exact"/>
        </dgm:presLayoutVars>
      </dgm:prSet>
      <dgm:spPr/>
    </dgm:pt>
    <dgm:pt modelId="{9E437DCD-CB08-4A5D-926B-A5FBE7893E11}" type="pres">
      <dgm:prSet presAssocID="{B76E6BD7-01EF-4F36-A485-4101E2311909}" presName="compNode" presStyleCnt="0"/>
      <dgm:spPr/>
    </dgm:pt>
    <dgm:pt modelId="{5CEF7A2B-846C-412E-A240-920066BE858F}" type="pres">
      <dgm:prSet presAssocID="{B76E6BD7-01EF-4F36-A485-4101E2311909}" presName="bgRect" presStyleLbl="bgShp" presStyleIdx="0" presStyleCnt="6"/>
      <dgm:spPr/>
    </dgm:pt>
    <dgm:pt modelId="{5E382402-F202-4D69-9557-A8395E7FD5B4}" type="pres">
      <dgm:prSet presAssocID="{B76E6BD7-01EF-4F36-A485-4101E231190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107642DA-E269-4079-B7DB-DB01CE029C70}" type="pres">
      <dgm:prSet presAssocID="{B76E6BD7-01EF-4F36-A485-4101E2311909}" presName="spaceRect" presStyleCnt="0"/>
      <dgm:spPr/>
    </dgm:pt>
    <dgm:pt modelId="{49876875-7E84-43AA-A324-D35FF757B91E}" type="pres">
      <dgm:prSet presAssocID="{B76E6BD7-01EF-4F36-A485-4101E2311909}" presName="parTx" presStyleLbl="revTx" presStyleIdx="0" presStyleCnt="6">
        <dgm:presLayoutVars>
          <dgm:chMax val="0"/>
          <dgm:chPref val="0"/>
        </dgm:presLayoutVars>
      </dgm:prSet>
      <dgm:spPr/>
    </dgm:pt>
    <dgm:pt modelId="{BEB7AF04-810F-46FC-A4F9-33650EA67D8C}" type="pres">
      <dgm:prSet presAssocID="{FCD6E433-8B97-4F0F-B8D4-95592F881C47}" presName="sibTrans" presStyleCnt="0"/>
      <dgm:spPr/>
    </dgm:pt>
    <dgm:pt modelId="{34475507-CFFE-492D-88BB-47794AA0CD7C}" type="pres">
      <dgm:prSet presAssocID="{57F2469A-4F62-4973-B46F-EAD06FD5A4CE}" presName="compNode" presStyleCnt="0"/>
      <dgm:spPr/>
    </dgm:pt>
    <dgm:pt modelId="{4EF07AAA-483A-4A29-A18A-7604C9F1A1D8}" type="pres">
      <dgm:prSet presAssocID="{57F2469A-4F62-4973-B46F-EAD06FD5A4CE}" presName="bgRect" presStyleLbl="bgShp" presStyleIdx="1" presStyleCnt="6"/>
      <dgm:spPr/>
    </dgm:pt>
    <dgm:pt modelId="{8A7156B7-3811-40F5-9AD0-7674739B463F}" type="pres">
      <dgm:prSet presAssocID="{57F2469A-4F62-4973-B46F-EAD06FD5A4C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0BA3EBE3-4C09-4067-8C41-D2A726B5CB6D}" type="pres">
      <dgm:prSet presAssocID="{57F2469A-4F62-4973-B46F-EAD06FD5A4CE}" presName="spaceRect" presStyleCnt="0"/>
      <dgm:spPr/>
    </dgm:pt>
    <dgm:pt modelId="{DFE0B506-0AF9-4C8C-9D71-3114BEAF1F1A}" type="pres">
      <dgm:prSet presAssocID="{57F2469A-4F62-4973-B46F-EAD06FD5A4CE}" presName="parTx" presStyleLbl="revTx" presStyleIdx="1" presStyleCnt="6">
        <dgm:presLayoutVars>
          <dgm:chMax val="0"/>
          <dgm:chPref val="0"/>
        </dgm:presLayoutVars>
      </dgm:prSet>
      <dgm:spPr/>
    </dgm:pt>
    <dgm:pt modelId="{3F18DFF2-2D5B-4761-8F57-8178B2F65BE8}" type="pres">
      <dgm:prSet presAssocID="{5979724E-14C9-4AF1-A5F3-9E57CA699C22}" presName="sibTrans" presStyleCnt="0"/>
      <dgm:spPr/>
    </dgm:pt>
    <dgm:pt modelId="{0B5D56B1-0193-4787-A224-3C8E3A12B23C}" type="pres">
      <dgm:prSet presAssocID="{72D2E6BB-94A6-4DF3-BB4F-07C1B3854B8A}" presName="compNode" presStyleCnt="0"/>
      <dgm:spPr/>
    </dgm:pt>
    <dgm:pt modelId="{F9E5C611-29AD-4798-A7D4-79143F61B9AD}" type="pres">
      <dgm:prSet presAssocID="{72D2E6BB-94A6-4DF3-BB4F-07C1B3854B8A}" presName="bgRect" presStyleLbl="bgShp" presStyleIdx="2" presStyleCnt="6"/>
      <dgm:spPr/>
    </dgm:pt>
    <dgm:pt modelId="{CEB31B6A-67B6-4A70-88DE-CF043FA8C42D}" type="pres">
      <dgm:prSet presAssocID="{72D2E6BB-94A6-4DF3-BB4F-07C1B3854B8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"/>
        </a:ext>
      </dgm:extLst>
    </dgm:pt>
    <dgm:pt modelId="{4B0C055D-9044-4C7D-952D-B958008E1B5E}" type="pres">
      <dgm:prSet presAssocID="{72D2E6BB-94A6-4DF3-BB4F-07C1B3854B8A}" presName="spaceRect" presStyleCnt="0"/>
      <dgm:spPr/>
    </dgm:pt>
    <dgm:pt modelId="{BC3807D1-328E-4AFE-87F9-E74655FCB838}" type="pres">
      <dgm:prSet presAssocID="{72D2E6BB-94A6-4DF3-BB4F-07C1B3854B8A}" presName="parTx" presStyleLbl="revTx" presStyleIdx="2" presStyleCnt="6">
        <dgm:presLayoutVars>
          <dgm:chMax val="0"/>
          <dgm:chPref val="0"/>
        </dgm:presLayoutVars>
      </dgm:prSet>
      <dgm:spPr/>
    </dgm:pt>
    <dgm:pt modelId="{D912BC37-AD65-4DCE-BD29-3B70433BF406}" type="pres">
      <dgm:prSet presAssocID="{25018DD6-6988-4FE3-937C-E97804DA4C8A}" presName="sibTrans" presStyleCnt="0"/>
      <dgm:spPr/>
    </dgm:pt>
    <dgm:pt modelId="{683F97C7-33AC-43F2-BF44-564B6DDED1F0}" type="pres">
      <dgm:prSet presAssocID="{0AF8F642-E1A8-4E8A-BA57-35A7B340DCDD}" presName="compNode" presStyleCnt="0"/>
      <dgm:spPr/>
    </dgm:pt>
    <dgm:pt modelId="{6664EC2E-20A6-4200-A356-C06D12CFBA4E}" type="pres">
      <dgm:prSet presAssocID="{0AF8F642-E1A8-4E8A-BA57-35A7B340DCDD}" presName="bgRect" presStyleLbl="bgShp" presStyleIdx="3" presStyleCnt="6"/>
      <dgm:spPr/>
    </dgm:pt>
    <dgm:pt modelId="{70AB37AE-826A-498F-ADE1-CBED6EEDA8CE}" type="pres">
      <dgm:prSet presAssocID="{0AF8F642-E1A8-4E8A-BA57-35A7B340DCD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"/>
        </a:ext>
      </dgm:extLst>
    </dgm:pt>
    <dgm:pt modelId="{77B0984A-4F85-4290-9011-6688D9151031}" type="pres">
      <dgm:prSet presAssocID="{0AF8F642-E1A8-4E8A-BA57-35A7B340DCDD}" presName="spaceRect" presStyleCnt="0"/>
      <dgm:spPr/>
    </dgm:pt>
    <dgm:pt modelId="{B5522196-A107-45C2-87AD-0B177FA2FBE4}" type="pres">
      <dgm:prSet presAssocID="{0AF8F642-E1A8-4E8A-BA57-35A7B340DCDD}" presName="parTx" presStyleLbl="revTx" presStyleIdx="3" presStyleCnt="6">
        <dgm:presLayoutVars>
          <dgm:chMax val="0"/>
          <dgm:chPref val="0"/>
        </dgm:presLayoutVars>
      </dgm:prSet>
      <dgm:spPr/>
    </dgm:pt>
    <dgm:pt modelId="{62995413-B534-405A-8C6A-E156BCE0D874}" type="pres">
      <dgm:prSet presAssocID="{DBB5B776-9EA0-4C8E-8A6E-84A7FD828C8C}" presName="sibTrans" presStyleCnt="0"/>
      <dgm:spPr/>
    </dgm:pt>
    <dgm:pt modelId="{85A3B9B2-F526-41DD-AC1D-43E5B34DE01A}" type="pres">
      <dgm:prSet presAssocID="{612A9F45-9E9F-407A-A2DE-4B1B26FC9595}" presName="compNode" presStyleCnt="0"/>
      <dgm:spPr/>
    </dgm:pt>
    <dgm:pt modelId="{4F526619-6209-4B35-9389-8F42B38883FE}" type="pres">
      <dgm:prSet presAssocID="{612A9F45-9E9F-407A-A2DE-4B1B26FC9595}" presName="bgRect" presStyleLbl="bgShp" presStyleIdx="4" presStyleCnt="6"/>
      <dgm:spPr/>
    </dgm:pt>
    <dgm:pt modelId="{02B6E9B7-62BE-4A24-BBC3-D79940A6E6EF}" type="pres">
      <dgm:prSet presAssocID="{612A9F45-9E9F-407A-A2DE-4B1B26FC959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face with solid fill"/>
        </a:ext>
      </dgm:extLst>
    </dgm:pt>
    <dgm:pt modelId="{EA994F6E-0EF6-456D-8948-F58AEFDEE910}" type="pres">
      <dgm:prSet presAssocID="{612A9F45-9E9F-407A-A2DE-4B1B26FC9595}" presName="spaceRect" presStyleCnt="0"/>
      <dgm:spPr/>
    </dgm:pt>
    <dgm:pt modelId="{435F04B1-1D58-4335-BBE2-2117701A1D2D}" type="pres">
      <dgm:prSet presAssocID="{612A9F45-9E9F-407A-A2DE-4B1B26FC9595}" presName="parTx" presStyleLbl="revTx" presStyleIdx="4" presStyleCnt="6">
        <dgm:presLayoutVars>
          <dgm:chMax val="0"/>
          <dgm:chPref val="0"/>
        </dgm:presLayoutVars>
      </dgm:prSet>
      <dgm:spPr/>
    </dgm:pt>
    <dgm:pt modelId="{98C6B2E7-4D40-4CB4-AFA1-804B51344600}" type="pres">
      <dgm:prSet presAssocID="{F769792F-AE19-4C1F-83D8-FA3FBCA9F6FC}" presName="sibTrans" presStyleCnt="0"/>
      <dgm:spPr/>
    </dgm:pt>
    <dgm:pt modelId="{4CEC1858-969D-45E8-A605-8862B88F98DB}" type="pres">
      <dgm:prSet presAssocID="{EB60A2A6-56D7-4210-81F4-F99708547496}" presName="compNode" presStyleCnt="0"/>
      <dgm:spPr/>
    </dgm:pt>
    <dgm:pt modelId="{718F31B9-0E9F-409C-AB45-A1BC1A59AB02}" type="pres">
      <dgm:prSet presAssocID="{EB60A2A6-56D7-4210-81F4-F99708547496}" presName="bgRect" presStyleLbl="bgShp" presStyleIdx="5" presStyleCnt="6"/>
      <dgm:spPr/>
    </dgm:pt>
    <dgm:pt modelId="{2760E62A-96A5-4183-915C-86B97F3A95F2}" type="pres">
      <dgm:prSet presAssocID="{EB60A2A6-56D7-4210-81F4-F9970854749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C4196BE5-CF57-49BF-BE7E-F5754988BD8B}" type="pres">
      <dgm:prSet presAssocID="{EB60A2A6-56D7-4210-81F4-F99708547496}" presName="spaceRect" presStyleCnt="0"/>
      <dgm:spPr/>
    </dgm:pt>
    <dgm:pt modelId="{1BF1A6BF-1390-4412-B927-304680985586}" type="pres">
      <dgm:prSet presAssocID="{EB60A2A6-56D7-4210-81F4-F9970854749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8A4503D-2038-46F2-86A4-BC1B3B4101C6}" type="presOf" srcId="{612A9F45-9E9F-407A-A2DE-4B1B26FC9595}" destId="{435F04B1-1D58-4335-BBE2-2117701A1D2D}" srcOrd="0" destOrd="0" presId="urn:microsoft.com/office/officeart/2018/2/layout/IconVerticalSolidList"/>
    <dgm:cxn modelId="{707B6E68-EA40-4C6E-A636-BC4B012DF8F7}" srcId="{5EEEE761-D593-4F63-BA6F-BAD93C19C1F7}" destId="{72D2E6BB-94A6-4DF3-BB4F-07C1B3854B8A}" srcOrd="2" destOrd="0" parTransId="{78BEFD21-B9FE-43F1-99F9-0FB1FA2B6C35}" sibTransId="{25018DD6-6988-4FE3-937C-E97804DA4C8A}"/>
    <dgm:cxn modelId="{A2989179-B671-46CE-AC0B-ECA58E4ADF40}" srcId="{5EEEE761-D593-4F63-BA6F-BAD93C19C1F7}" destId="{57F2469A-4F62-4973-B46F-EAD06FD5A4CE}" srcOrd="1" destOrd="0" parTransId="{1037D041-D496-4182-88E6-D98B104648A1}" sibTransId="{5979724E-14C9-4AF1-A5F3-9E57CA699C22}"/>
    <dgm:cxn modelId="{9EF0C183-8B9C-42FD-8259-D17C0391DEA1}" type="presOf" srcId="{EB60A2A6-56D7-4210-81F4-F99708547496}" destId="{1BF1A6BF-1390-4412-B927-304680985586}" srcOrd="0" destOrd="0" presId="urn:microsoft.com/office/officeart/2018/2/layout/IconVerticalSolidList"/>
    <dgm:cxn modelId="{FB207289-8BF3-4DB2-8502-C50DDE6AE742}" type="presOf" srcId="{B76E6BD7-01EF-4F36-A485-4101E2311909}" destId="{49876875-7E84-43AA-A324-D35FF757B91E}" srcOrd="0" destOrd="0" presId="urn:microsoft.com/office/officeart/2018/2/layout/IconVerticalSolidList"/>
    <dgm:cxn modelId="{4DDA21BC-356A-49CC-AD13-798EB32AD78F}" srcId="{5EEEE761-D593-4F63-BA6F-BAD93C19C1F7}" destId="{612A9F45-9E9F-407A-A2DE-4B1B26FC9595}" srcOrd="4" destOrd="0" parTransId="{F6F19C6F-ACA7-4D48-BC63-E440C67DD36A}" sibTransId="{F769792F-AE19-4C1F-83D8-FA3FBCA9F6FC}"/>
    <dgm:cxn modelId="{F69E41BD-F507-4522-A694-847FBC1A0666}" type="presOf" srcId="{57F2469A-4F62-4973-B46F-EAD06FD5A4CE}" destId="{DFE0B506-0AF9-4C8C-9D71-3114BEAF1F1A}" srcOrd="0" destOrd="0" presId="urn:microsoft.com/office/officeart/2018/2/layout/IconVerticalSolidList"/>
    <dgm:cxn modelId="{07503ED4-9EF9-4E32-8868-1079451EB0A6}" srcId="{5EEEE761-D593-4F63-BA6F-BAD93C19C1F7}" destId="{0AF8F642-E1A8-4E8A-BA57-35A7B340DCDD}" srcOrd="3" destOrd="0" parTransId="{4FFC6F26-E2B2-4E64-9918-4107716C3AAC}" sibTransId="{DBB5B776-9EA0-4C8E-8A6E-84A7FD828C8C}"/>
    <dgm:cxn modelId="{CE4861D5-8CB6-4A74-BC49-E3E749DF8810}" type="presOf" srcId="{5EEEE761-D593-4F63-BA6F-BAD93C19C1F7}" destId="{FC0BC096-1F72-4FC2-96BF-CDE7F1CF4DBE}" srcOrd="0" destOrd="0" presId="urn:microsoft.com/office/officeart/2018/2/layout/IconVerticalSolidList"/>
    <dgm:cxn modelId="{244F3DD7-D81D-4EAB-82E6-A184651B5EDF}" type="presOf" srcId="{72D2E6BB-94A6-4DF3-BB4F-07C1B3854B8A}" destId="{BC3807D1-328E-4AFE-87F9-E74655FCB838}" srcOrd="0" destOrd="0" presId="urn:microsoft.com/office/officeart/2018/2/layout/IconVerticalSolidList"/>
    <dgm:cxn modelId="{80C97DF3-11B6-4F08-8B9C-30DF8569BB22}" srcId="{5EEEE761-D593-4F63-BA6F-BAD93C19C1F7}" destId="{EB60A2A6-56D7-4210-81F4-F99708547496}" srcOrd="5" destOrd="0" parTransId="{E73892E4-275C-4A83-B831-DAA8DD3DF8F3}" sibTransId="{F8E019FD-5B66-477D-B3BA-1FF7B603D741}"/>
    <dgm:cxn modelId="{9458BEF5-1586-42C3-AF7C-EE3933B72518}" srcId="{5EEEE761-D593-4F63-BA6F-BAD93C19C1F7}" destId="{B76E6BD7-01EF-4F36-A485-4101E2311909}" srcOrd="0" destOrd="0" parTransId="{92AFFFB3-4704-4DA0-97BA-AB908750577A}" sibTransId="{FCD6E433-8B97-4F0F-B8D4-95592F881C47}"/>
    <dgm:cxn modelId="{4DFCB3FC-0E8E-4485-A232-CACE5DF72E09}" type="presOf" srcId="{0AF8F642-E1A8-4E8A-BA57-35A7B340DCDD}" destId="{B5522196-A107-45C2-87AD-0B177FA2FBE4}" srcOrd="0" destOrd="0" presId="urn:microsoft.com/office/officeart/2018/2/layout/IconVerticalSolidList"/>
    <dgm:cxn modelId="{86E4B118-1655-4617-93F7-094CE94CF794}" type="presParOf" srcId="{FC0BC096-1F72-4FC2-96BF-CDE7F1CF4DBE}" destId="{9E437DCD-CB08-4A5D-926B-A5FBE7893E11}" srcOrd="0" destOrd="0" presId="urn:microsoft.com/office/officeart/2018/2/layout/IconVerticalSolidList"/>
    <dgm:cxn modelId="{B119F4EF-C4AE-4A4F-842E-CBDE28EC23EE}" type="presParOf" srcId="{9E437DCD-CB08-4A5D-926B-A5FBE7893E11}" destId="{5CEF7A2B-846C-412E-A240-920066BE858F}" srcOrd="0" destOrd="0" presId="urn:microsoft.com/office/officeart/2018/2/layout/IconVerticalSolidList"/>
    <dgm:cxn modelId="{B1FD44F7-8328-40A5-A29F-0D9ABCF3FF1F}" type="presParOf" srcId="{9E437DCD-CB08-4A5D-926B-A5FBE7893E11}" destId="{5E382402-F202-4D69-9557-A8395E7FD5B4}" srcOrd="1" destOrd="0" presId="urn:microsoft.com/office/officeart/2018/2/layout/IconVerticalSolidList"/>
    <dgm:cxn modelId="{92AE78E6-F238-4371-95C6-F5A704A1E7FF}" type="presParOf" srcId="{9E437DCD-CB08-4A5D-926B-A5FBE7893E11}" destId="{107642DA-E269-4079-B7DB-DB01CE029C70}" srcOrd="2" destOrd="0" presId="urn:microsoft.com/office/officeart/2018/2/layout/IconVerticalSolidList"/>
    <dgm:cxn modelId="{79BD6B54-BA7F-499B-BD87-F8780E0AA3CC}" type="presParOf" srcId="{9E437DCD-CB08-4A5D-926B-A5FBE7893E11}" destId="{49876875-7E84-43AA-A324-D35FF757B91E}" srcOrd="3" destOrd="0" presId="urn:microsoft.com/office/officeart/2018/2/layout/IconVerticalSolidList"/>
    <dgm:cxn modelId="{269CE42A-02A7-42D2-8D3A-820112BC7DC0}" type="presParOf" srcId="{FC0BC096-1F72-4FC2-96BF-CDE7F1CF4DBE}" destId="{BEB7AF04-810F-46FC-A4F9-33650EA67D8C}" srcOrd="1" destOrd="0" presId="urn:microsoft.com/office/officeart/2018/2/layout/IconVerticalSolidList"/>
    <dgm:cxn modelId="{45AEC88A-9EA1-496F-BEF4-632660C7BD57}" type="presParOf" srcId="{FC0BC096-1F72-4FC2-96BF-CDE7F1CF4DBE}" destId="{34475507-CFFE-492D-88BB-47794AA0CD7C}" srcOrd="2" destOrd="0" presId="urn:microsoft.com/office/officeart/2018/2/layout/IconVerticalSolidList"/>
    <dgm:cxn modelId="{5E95E4FD-943E-45BE-850D-71D3863C4D19}" type="presParOf" srcId="{34475507-CFFE-492D-88BB-47794AA0CD7C}" destId="{4EF07AAA-483A-4A29-A18A-7604C9F1A1D8}" srcOrd="0" destOrd="0" presId="urn:microsoft.com/office/officeart/2018/2/layout/IconVerticalSolidList"/>
    <dgm:cxn modelId="{FCB79DC2-2102-4593-BB20-8B469DB23785}" type="presParOf" srcId="{34475507-CFFE-492D-88BB-47794AA0CD7C}" destId="{8A7156B7-3811-40F5-9AD0-7674739B463F}" srcOrd="1" destOrd="0" presId="urn:microsoft.com/office/officeart/2018/2/layout/IconVerticalSolidList"/>
    <dgm:cxn modelId="{FC795467-A9CF-4BD3-A201-ED21AE9A422F}" type="presParOf" srcId="{34475507-CFFE-492D-88BB-47794AA0CD7C}" destId="{0BA3EBE3-4C09-4067-8C41-D2A726B5CB6D}" srcOrd="2" destOrd="0" presId="urn:microsoft.com/office/officeart/2018/2/layout/IconVerticalSolidList"/>
    <dgm:cxn modelId="{5226B613-9972-4A41-B1BA-3F3F2492964A}" type="presParOf" srcId="{34475507-CFFE-492D-88BB-47794AA0CD7C}" destId="{DFE0B506-0AF9-4C8C-9D71-3114BEAF1F1A}" srcOrd="3" destOrd="0" presId="urn:microsoft.com/office/officeart/2018/2/layout/IconVerticalSolidList"/>
    <dgm:cxn modelId="{18F0AC07-9AD8-4790-A74F-05168BDCCA5F}" type="presParOf" srcId="{FC0BC096-1F72-4FC2-96BF-CDE7F1CF4DBE}" destId="{3F18DFF2-2D5B-4761-8F57-8178B2F65BE8}" srcOrd="3" destOrd="0" presId="urn:microsoft.com/office/officeart/2018/2/layout/IconVerticalSolidList"/>
    <dgm:cxn modelId="{25FBF4EF-880D-4B7A-9990-861B0D4EC188}" type="presParOf" srcId="{FC0BC096-1F72-4FC2-96BF-CDE7F1CF4DBE}" destId="{0B5D56B1-0193-4787-A224-3C8E3A12B23C}" srcOrd="4" destOrd="0" presId="urn:microsoft.com/office/officeart/2018/2/layout/IconVerticalSolidList"/>
    <dgm:cxn modelId="{99F4525B-2AC1-432C-B283-F4317783EEDD}" type="presParOf" srcId="{0B5D56B1-0193-4787-A224-3C8E3A12B23C}" destId="{F9E5C611-29AD-4798-A7D4-79143F61B9AD}" srcOrd="0" destOrd="0" presId="urn:microsoft.com/office/officeart/2018/2/layout/IconVerticalSolidList"/>
    <dgm:cxn modelId="{6DFD593A-1B9A-42B2-83DC-53F068A129F5}" type="presParOf" srcId="{0B5D56B1-0193-4787-A224-3C8E3A12B23C}" destId="{CEB31B6A-67B6-4A70-88DE-CF043FA8C42D}" srcOrd="1" destOrd="0" presId="urn:microsoft.com/office/officeart/2018/2/layout/IconVerticalSolidList"/>
    <dgm:cxn modelId="{A4C838C4-F86C-4E80-A4C3-2D75A850B689}" type="presParOf" srcId="{0B5D56B1-0193-4787-A224-3C8E3A12B23C}" destId="{4B0C055D-9044-4C7D-952D-B958008E1B5E}" srcOrd="2" destOrd="0" presId="urn:microsoft.com/office/officeart/2018/2/layout/IconVerticalSolidList"/>
    <dgm:cxn modelId="{82035345-5D59-481E-BC86-A5032D860408}" type="presParOf" srcId="{0B5D56B1-0193-4787-A224-3C8E3A12B23C}" destId="{BC3807D1-328E-4AFE-87F9-E74655FCB838}" srcOrd="3" destOrd="0" presId="urn:microsoft.com/office/officeart/2018/2/layout/IconVerticalSolidList"/>
    <dgm:cxn modelId="{AEA209F4-5C49-4101-8CB8-8E09D41F8EFE}" type="presParOf" srcId="{FC0BC096-1F72-4FC2-96BF-CDE7F1CF4DBE}" destId="{D912BC37-AD65-4DCE-BD29-3B70433BF406}" srcOrd="5" destOrd="0" presId="urn:microsoft.com/office/officeart/2018/2/layout/IconVerticalSolidList"/>
    <dgm:cxn modelId="{DC3CCC6E-4E18-4DC8-A147-FE6300AB5E73}" type="presParOf" srcId="{FC0BC096-1F72-4FC2-96BF-CDE7F1CF4DBE}" destId="{683F97C7-33AC-43F2-BF44-564B6DDED1F0}" srcOrd="6" destOrd="0" presId="urn:microsoft.com/office/officeart/2018/2/layout/IconVerticalSolidList"/>
    <dgm:cxn modelId="{FABE505E-E61F-450A-86ED-2EA2D3FDC047}" type="presParOf" srcId="{683F97C7-33AC-43F2-BF44-564B6DDED1F0}" destId="{6664EC2E-20A6-4200-A356-C06D12CFBA4E}" srcOrd="0" destOrd="0" presId="urn:microsoft.com/office/officeart/2018/2/layout/IconVerticalSolidList"/>
    <dgm:cxn modelId="{C7627621-7ED7-4C12-947F-A0D0D93270DA}" type="presParOf" srcId="{683F97C7-33AC-43F2-BF44-564B6DDED1F0}" destId="{70AB37AE-826A-498F-ADE1-CBED6EEDA8CE}" srcOrd="1" destOrd="0" presId="urn:microsoft.com/office/officeart/2018/2/layout/IconVerticalSolidList"/>
    <dgm:cxn modelId="{D83B3ED6-E818-4BC6-9F3D-708BAD5F62F4}" type="presParOf" srcId="{683F97C7-33AC-43F2-BF44-564B6DDED1F0}" destId="{77B0984A-4F85-4290-9011-6688D9151031}" srcOrd="2" destOrd="0" presId="urn:microsoft.com/office/officeart/2018/2/layout/IconVerticalSolidList"/>
    <dgm:cxn modelId="{A06269D6-01B9-4A2F-99CD-4790C8E9F845}" type="presParOf" srcId="{683F97C7-33AC-43F2-BF44-564B6DDED1F0}" destId="{B5522196-A107-45C2-87AD-0B177FA2FBE4}" srcOrd="3" destOrd="0" presId="urn:microsoft.com/office/officeart/2018/2/layout/IconVerticalSolidList"/>
    <dgm:cxn modelId="{EFC13B44-0486-4C52-8458-E81E8F4EFC60}" type="presParOf" srcId="{FC0BC096-1F72-4FC2-96BF-CDE7F1CF4DBE}" destId="{62995413-B534-405A-8C6A-E156BCE0D874}" srcOrd="7" destOrd="0" presId="urn:microsoft.com/office/officeart/2018/2/layout/IconVerticalSolidList"/>
    <dgm:cxn modelId="{9473A5CC-0B64-415B-8425-F3B47B09CFAC}" type="presParOf" srcId="{FC0BC096-1F72-4FC2-96BF-CDE7F1CF4DBE}" destId="{85A3B9B2-F526-41DD-AC1D-43E5B34DE01A}" srcOrd="8" destOrd="0" presId="urn:microsoft.com/office/officeart/2018/2/layout/IconVerticalSolidList"/>
    <dgm:cxn modelId="{9075E9A3-667D-4BC9-8503-55D2B0807E84}" type="presParOf" srcId="{85A3B9B2-F526-41DD-AC1D-43E5B34DE01A}" destId="{4F526619-6209-4B35-9389-8F42B38883FE}" srcOrd="0" destOrd="0" presId="urn:microsoft.com/office/officeart/2018/2/layout/IconVerticalSolidList"/>
    <dgm:cxn modelId="{17CA7D18-1BCC-4435-931C-0C6DC8A5CCA5}" type="presParOf" srcId="{85A3B9B2-F526-41DD-AC1D-43E5B34DE01A}" destId="{02B6E9B7-62BE-4A24-BBC3-D79940A6E6EF}" srcOrd="1" destOrd="0" presId="urn:microsoft.com/office/officeart/2018/2/layout/IconVerticalSolidList"/>
    <dgm:cxn modelId="{5CD2ED17-77F3-4B17-BBA3-76442D0BC9AB}" type="presParOf" srcId="{85A3B9B2-F526-41DD-AC1D-43E5B34DE01A}" destId="{EA994F6E-0EF6-456D-8948-F58AEFDEE910}" srcOrd="2" destOrd="0" presId="urn:microsoft.com/office/officeart/2018/2/layout/IconVerticalSolidList"/>
    <dgm:cxn modelId="{2E832CBC-B8C5-4731-A761-0F5DCFF81BD6}" type="presParOf" srcId="{85A3B9B2-F526-41DD-AC1D-43E5B34DE01A}" destId="{435F04B1-1D58-4335-BBE2-2117701A1D2D}" srcOrd="3" destOrd="0" presId="urn:microsoft.com/office/officeart/2018/2/layout/IconVerticalSolidList"/>
    <dgm:cxn modelId="{2FEBFACA-41FF-4DBA-B9EF-1C51D5167B9D}" type="presParOf" srcId="{FC0BC096-1F72-4FC2-96BF-CDE7F1CF4DBE}" destId="{98C6B2E7-4D40-4CB4-AFA1-804B51344600}" srcOrd="9" destOrd="0" presId="urn:microsoft.com/office/officeart/2018/2/layout/IconVerticalSolidList"/>
    <dgm:cxn modelId="{7023572C-974C-4654-9622-288D527B2FF1}" type="presParOf" srcId="{FC0BC096-1F72-4FC2-96BF-CDE7F1CF4DBE}" destId="{4CEC1858-969D-45E8-A605-8862B88F98DB}" srcOrd="10" destOrd="0" presId="urn:microsoft.com/office/officeart/2018/2/layout/IconVerticalSolidList"/>
    <dgm:cxn modelId="{C311FA4A-6ED9-4A98-B8C6-33CB1D813F5D}" type="presParOf" srcId="{4CEC1858-969D-45E8-A605-8862B88F98DB}" destId="{718F31B9-0E9F-409C-AB45-A1BC1A59AB02}" srcOrd="0" destOrd="0" presId="urn:microsoft.com/office/officeart/2018/2/layout/IconVerticalSolidList"/>
    <dgm:cxn modelId="{9B6412ED-2215-44B0-AC8D-0756F2A9D2DA}" type="presParOf" srcId="{4CEC1858-969D-45E8-A605-8862B88F98DB}" destId="{2760E62A-96A5-4183-915C-86B97F3A95F2}" srcOrd="1" destOrd="0" presId="urn:microsoft.com/office/officeart/2018/2/layout/IconVerticalSolidList"/>
    <dgm:cxn modelId="{3074D337-D32B-446A-AE61-2BE14D1C5A0B}" type="presParOf" srcId="{4CEC1858-969D-45E8-A605-8862B88F98DB}" destId="{C4196BE5-CF57-49BF-BE7E-F5754988BD8B}" srcOrd="2" destOrd="0" presId="urn:microsoft.com/office/officeart/2018/2/layout/IconVerticalSolidList"/>
    <dgm:cxn modelId="{53BFD054-7466-4B2E-AA2F-36B87238BA52}" type="presParOf" srcId="{4CEC1858-969D-45E8-A605-8862B88F98DB}" destId="{1BF1A6BF-1390-4412-B927-3046809855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E07024-6C47-4966-BE2C-04A96C69E95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97934E-345B-459C-AD41-BC4E33A334A7}">
      <dgm:prSet custT="1"/>
      <dgm:spPr/>
      <dgm:t>
        <a:bodyPr/>
        <a:lstStyle/>
        <a:p>
          <a:r>
            <a:rPr lang="en-US" sz="1800" dirty="0"/>
            <a:t>Web app (Tableau based dashboard) that is designed for game developers</a:t>
          </a:r>
        </a:p>
      </dgm:t>
    </dgm:pt>
    <dgm:pt modelId="{F320AF99-9B27-4CDE-ADA0-CE0F7660288D}" type="parTrans" cxnId="{5C1E8BB7-CC6B-4A14-9BBA-F1BAB4BE2EA1}">
      <dgm:prSet/>
      <dgm:spPr/>
      <dgm:t>
        <a:bodyPr/>
        <a:lstStyle/>
        <a:p>
          <a:endParaRPr lang="en-US"/>
        </a:p>
      </dgm:t>
    </dgm:pt>
    <dgm:pt modelId="{826D0776-A3D4-4409-9255-951DC0745054}" type="sibTrans" cxnId="{5C1E8BB7-CC6B-4A14-9BBA-F1BAB4BE2EA1}">
      <dgm:prSet/>
      <dgm:spPr/>
      <dgm:t>
        <a:bodyPr/>
        <a:lstStyle/>
        <a:p>
          <a:endParaRPr lang="en-US"/>
        </a:p>
      </dgm:t>
    </dgm:pt>
    <dgm:pt modelId="{91B168AC-16B8-4F7C-9261-4428E4BD3391}">
      <dgm:prSet custT="1"/>
      <dgm:spPr/>
      <dgm:t>
        <a:bodyPr/>
        <a:lstStyle/>
        <a:p>
          <a:r>
            <a:rPr lang="en-US" sz="1800" dirty="0"/>
            <a:t>Chose this game as proof of concept, but the app is expandable to include comparison between different games</a:t>
          </a:r>
        </a:p>
      </dgm:t>
    </dgm:pt>
    <dgm:pt modelId="{5D8AC5AE-A16A-4A77-B2E0-95C551A7DD3E}" type="parTrans" cxnId="{9A8E6032-E7EF-4935-B7E4-0D67D8CE3CC2}">
      <dgm:prSet/>
      <dgm:spPr/>
      <dgm:t>
        <a:bodyPr/>
        <a:lstStyle/>
        <a:p>
          <a:endParaRPr lang="en-US"/>
        </a:p>
      </dgm:t>
    </dgm:pt>
    <dgm:pt modelId="{3CFE5A85-A493-4E81-85F1-292E0EDE4A5B}" type="sibTrans" cxnId="{9A8E6032-E7EF-4935-B7E4-0D67D8CE3CC2}">
      <dgm:prSet/>
      <dgm:spPr/>
      <dgm:t>
        <a:bodyPr/>
        <a:lstStyle/>
        <a:p>
          <a:endParaRPr lang="en-US"/>
        </a:p>
      </dgm:t>
    </dgm:pt>
    <dgm:pt modelId="{AA99E0EB-52F9-4899-A73B-03CD4463B576}">
      <dgm:prSet/>
      <dgm:spPr/>
      <dgm:t>
        <a:bodyPr/>
        <a:lstStyle/>
        <a:p>
          <a:r>
            <a:rPr lang="en-US" dirty="0"/>
            <a:t>This app will help game developers identify common complaint and improve the game they are developing</a:t>
          </a:r>
        </a:p>
      </dgm:t>
    </dgm:pt>
    <dgm:pt modelId="{7DDD6BA5-9327-48F8-996C-C962375D4B2E}" type="parTrans" cxnId="{D94BCF32-5D1B-41F3-B087-7B41B224BCEB}">
      <dgm:prSet/>
      <dgm:spPr/>
      <dgm:t>
        <a:bodyPr/>
        <a:lstStyle/>
        <a:p>
          <a:endParaRPr lang="en-US"/>
        </a:p>
      </dgm:t>
    </dgm:pt>
    <dgm:pt modelId="{D3BFA977-4F09-420B-BC43-4A5F5BBBFAF6}" type="sibTrans" cxnId="{D94BCF32-5D1B-41F3-B087-7B41B224BCEB}">
      <dgm:prSet/>
      <dgm:spPr/>
      <dgm:t>
        <a:bodyPr/>
        <a:lstStyle/>
        <a:p>
          <a:endParaRPr lang="en-US"/>
        </a:p>
      </dgm:t>
    </dgm:pt>
    <dgm:pt modelId="{C516C90D-044C-4DFF-B401-98520EB7CAE4}" type="pres">
      <dgm:prSet presAssocID="{B8E07024-6C47-4966-BE2C-04A96C69E954}" presName="root" presStyleCnt="0">
        <dgm:presLayoutVars>
          <dgm:dir/>
          <dgm:resizeHandles val="exact"/>
        </dgm:presLayoutVars>
      </dgm:prSet>
      <dgm:spPr/>
    </dgm:pt>
    <dgm:pt modelId="{7CF0E5CA-D1C3-4A67-940C-EDDC2853B102}" type="pres">
      <dgm:prSet presAssocID="{C497934E-345B-459C-AD41-BC4E33A334A7}" presName="compNode" presStyleCnt="0"/>
      <dgm:spPr/>
    </dgm:pt>
    <dgm:pt modelId="{EFBB2906-3A89-40DE-801F-150FD22826BE}" type="pres">
      <dgm:prSet presAssocID="{C497934E-345B-459C-AD41-BC4E33A334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008EF527-A79E-4E1C-8046-BD8087858D98}" type="pres">
      <dgm:prSet presAssocID="{C497934E-345B-459C-AD41-BC4E33A334A7}" presName="spaceRect" presStyleCnt="0"/>
      <dgm:spPr/>
    </dgm:pt>
    <dgm:pt modelId="{75045A0C-75A2-4C11-B6DC-E7A218724448}" type="pres">
      <dgm:prSet presAssocID="{C497934E-345B-459C-AD41-BC4E33A334A7}" presName="textRect" presStyleLbl="revTx" presStyleIdx="0" presStyleCnt="3">
        <dgm:presLayoutVars>
          <dgm:chMax val="1"/>
          <dgm:chPref val="1"/>
        </dgm:presLayoutVars>
      </dgm:prSet>
      <dgm:spPr/>
    </dgm:pt>
    <dgm:pt modelId="{EE85FD5A-95C6-4367-8258-73B770AA8B1A}" type="pres">
      <dgm:prSet presAssocID="{826D0776-A3D4-4409-9255-951DC0745054}" presName="sibTrans" presStyleCnt="0"/>
      <dgm:spPr/>
    </dgm:pt>
    <dgm:pt modelId="{29E09F59-89E7-4E19-ADD0-69D8BD5F10DF}" type="pres">
      <dgm:prSet presAssocID="{91B168AC-16B8-4F7C-9261-4428E4BD3391}" presName="compNode" presStyleCnt="0"/>
      <dgm:spPr/>
    </dgm:pt>
    <dgm:pt modelId="{5BF9D7AB-85D1-4075-94C1-F1DFD4FE6BF5}" type="pres">
      <dgm:prSet presAssocID="{91B168AC-16B8-4F7C-9261-4428E4BD33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D221C94B-5461-453A-A3D9-4554E15C59E7}" type="pres">
      <dgm:prSet presAssocID="{91B168AC-16B8-4F7C-9261-4428E4BD3391}" presName="spaceRect" presStyleCnt="0"/>
      <dgm:spPr/>
    </dgm:pt>
    <dgm:pt modelId="{2AEB8E58-88B4-4AB6-8934-6FA50889C56C}" type="pres">
      <dgm:prSet presAssocID="{91B168AC-16B8-4F7C-9261-4428E4BD3391}" presName="textRect" presStyleLbl="revTx" presStyleIdx="1" presStyleCnt="3">
        <dgm:presLayoutVars>
          <dgm:chMax val="1"/>
          <dgm:chPref val="1"/>
        </dgm:presLayoutVars>
      </dgm:prSet>
      <dgm:spPr/>
    </dgm:pt>
    <dgm:pt modelId="{43D7BA8E-07E1-4649-9F7F-715E89BF39CC}" type="pres">
      <dgm:prSet presAssocID="{3CFE5A85-A493-4E81-85F1-292E0EDE4A5B}" presName="sibTrans" presStyleCnt="0"/>
      <dgm:spPr/>
    </dgm:pt>
    <dgm:pt modelId="{0137EC0D-1726-4210-9B0B-CAD9755B138A}" type="pres">
      <dgm:prSet presAssocID="{AA99E0EB-52F9-4899-A73B-03CD4463B576}" presName="compNode" presStyleCnt="0"/>
      <dgm:spPr/>
    </dgm:pt>
    <dgm:pt modelId="{05CC04B9-5284-4162-AB55-9420A2D4A68E}" type="pres">
      <dgm:prSet presAssocID="{AA99E0EB-52F9-4899-A73B-03CD4463B5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2D72234D-AB2A-40D5-832C-F213428FE030}" type="pres">
      <dgm:prSet presAssocID="{AA99E0EB-52F9-4899-A73B-03CD4463B576}" presName="spaceRect" presStyleCnt="0"/>
      <dgm:spPr/>
    </dgm:pt>
    <dgm:pt modelId="{28048D32-AB34-492E-A2AB-8ED8832634D5}" type="pres">
      <dgm:prSet presAssocID="{AA99E0EB-52F9-4899-A73B-03CD4463B57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A8E6032-E7EF-4935-B7E4-0D67D8CE3CC2}" srcId="{B8E07024-6C47-4966-BE2C-04A96C69E954}" destId="{91B168AC-16B8-4F7C-9261-4428E4BD3391}" srcOrd="1" destOrd="0" parTransId="{5D8AC5AE-A16A-4A77-B2E0-95C551A7DD3E}" sibTransId="{3CFE5A85-A493-4E81-85F1-292E0EDE4A5B}"/>
    <dgm:cxn modelId="{D94BCF32-5D1B-41F3-B087-7B41B224BCEB}" srcId="{B8E07024-6C47-4966-BE2C-04A96C69E954}" destId="{AA99E0EB-52F9-4899-A73B-03CD4463B576}" srcOrd="2" destOrd="0" parTransId="{7DDD6BA5-9327-48F8-996C-C962375D4B2E}" sibTransId="{D3BFA977-4F09-420B-BC43-4A5F5BBBFAF6}"/>
    <dgm:cxn modelId="{5707497B-4100-4F3D-9410-E69AA0FA2ADE}" type="presOf" srcId="{AA99E0EB-52F9-4899-A73B-03CD4463B576}" destId="{28048D32-AB34-492E-A2AB-8ED8832634D5}" srcOrd="0" destOrd="0" presId="urn:microsoft.com/office/officeart/2018/2/layout/IconLabelList"/>
    <dgm:cxn modelId="{C8AC9180-725B-4A03-8614-191439D0330E}" type="presOf" srcId="{91B168AC-16B8-4F7C-9261-4428E4BD3391}" destId="{2AEB8E58-88B4-4AB6-8934-6FA50889C56C}" srcOrd="0" destOrd="0" presId="urn:microsoft.com/office/officeart/2018/2/layout/IconLabelList"/>
    <dgm:cxn modelId="{5C1E8BB7-CC6B-4A14-9BBA-F1BAB4BE2EA1}" srcId="{B8E07024-6C47-4966-BE2C-04A96C69E954}" destId="{C497934E-345B-459C-AD41-BC4E33A334A7}" srcOrd="0" destOrd="0" parTransId="{F320AF99-9B27-4CDE-ADA0-CE0F7660288D}" sibTransId="{826D0776-A3D4-4409-9255-951DC0745054}"/>
    <dgm:cxn modelId="{1DBEEAE3-1B54-4D94-8EAA-90B5B4F72403}" type="presOf" srcId="{B8E07024-6C47-4966-BE2C-04A96C69E954}" destId="{C516C90D-044C-4DFF-B401-98520EB7CAE4}" srcOrd="0" destOrd="0" presId="urn:microsoft.com/office/officeart/2018/2/layout/IconLabelList"/>
    <dgm:cxn modelId="{708870F6-641A-4D6E-8659-6AC6346CDD81}" type="presOf" srcId="{C497934E-345B-459C-AD41-BC4E33A334A7}" destId="{75045A0C-75A2-4C11-B6DC-E7A218724448}" srcOrd="0" destOrd="0" presId="urn:microsoft.com/office/officeart/2018/2/layout/IconLabelList"/>
    <dgm:cxn modelId="{0F7E5B1E-CF11-487C-AEE6-B8EDF7527A07}" type="presParOf" srcId="{C516C90D-044C-4DFF-B401-98520EB7CAE4}" destId="{7CF0E5CA-D1C3-4A67-940C-EDDC2853B102}" srcOrd="0" destOrd="0" presId="urn:microsoft.com/office/officeart/2018/2/layout/IconLabelList"/>
    <dgm:cxn modelId="{952CAD02-45A6-40C3-9315-C79E42900061}" type="presParOf" srcId="{7CF0E5CA-D1C3-4A67-940C-EDDC2853B102}" destId="{EFBB2906-3A89-40DE-801F-150FD22826BE}" srcOrd="0" destOrd="0" presId="urn:microsoft.com/office/officeart/2018/2/layout/IconLabelList"/>
    <dgm:cxn modelId="{675AD863-2ECD-4773-9639-BE2AC4948958}" type="presParOf" srcId="{7CF0E5CA-D1C3-4A67-940C-EDDC2853B102}" destId="{008EF527-A79E-4E1C-8046-BD8087858D98}" srcOrd="1" destOrd="0" presId="urn:microsoft.com/office/officeart/2018/2/layout/IconLabelList"/>
    <dgm:cxn modelId="{A7E58A1B-6BE0-49CC-BC81-21A85C5BA07F}" type="presParOf" srcId="{7CF0E5CA-D1C3-4A67-940C-EDDC2853B102}" destId="{75045A0C-75A2-4C11-B6DC-E7A218724448}" srcOrd="2" destOrd="0" presId="urn:microsoft.com/office/officeart/2018/2/layout/IconLabelList"/>
    <dgm:cxn modelId="{2AA07CDB-5207-460F-AC24-03CFEA2E6E28}" type="presParOf" srcId="{C516C90D-044C-4DFF-B401-98520EB7CAE4}" destId="{EE85FD5A-95C6-4367-8258-73B770AA8B1A}" srcOrd="1" destOrd="0" presId="urn:microsoft.com/office/officeart/2018/2/layout/IconLabelList"/>
    <dgm:cxn modelId="{727B5BC0-06F6-462C-A5BA-9A7DA484B573}" type="presParOf" srcId="{C516C90D-044C-4DFF-B401-98520EB7CAE4}" destId="{29E09F59-89E7-4E19-ADD0-69D8BD5F10DF}" srcOrd="2" destOrd="0" presId="urn:microsoft.com/office/officeart/2018/2/layout/IconLabelList"/>
    <dgm:cxn modelId="{5845BC25-30F1-4DE3-8529-8CCB3D9F0055}" type="presParOf" srcId="{29E09F59-89E7-4E19-ADD0-69D8BD5F10DF}" destId="{5BF9D7AB-85D1-4075-94C1-F1DFD4FE6BF5}" srcOrd="0" destOrd="0" presId="urn:microsoft.com/office/officeart/2018/2/layout/IconLabelList"/>
    <dgm:cxn modelId="{2F316667-538B-4B8F-80CC-E674C141CE87}" type="presParOf" srcId="{29E09F59-89E7-4E19-ADD0-69D8BD5F10DF}" destId="{D221C94B-5461-453A-A3D9-4554E15C59E7}" srcOrd="1" destOrd="0" presId="urn:microsoft.com/office/officeart/2018/2/layout/IconLabelList"/>
    <dgm:cxn modelId="{C78087B7-E511-481A-823F-687AC9E2DA67}" type="presParOf" srcId="{29E09F59-89E7-4E19-ADD0-69D8BD5F10DF}" destId="{2AEB8E58-88B4-4AB6-8934-6FA50889C56C}" srcOrd="2" destOrd="0" presId="urn:microsoft.com/office/officeart/2018/2/layout/IconLabelList"/>
    <dgm:cxn modelId="{220D777D-D1DD-4BF2-A902-03DE76712581}" type="presParOf" srcId="{C516C90D-044C-4DFF-B401-98520EB7CAE4}" destId="{43D7BA8E-07E1-4649-9F7F-715E89BF39CC}" srcOrd="3" destOrd="0" presId="urn:microsoft.com/office/officeart/2018/2/layout/IconLabelList"/>
    <dgm:cxn modelId="{8CAEFEB9-9EAD-4620-8513-D35648EEB8F3}" type="presParOf" srcId="{C516C90D-044C-4DFF-B401-98520EB7CAE4}" destId="{0137EC0D-1726-4210-9B0B-CAD9755B138A}" srcOrd="4" destOrd="0" presId="urn:microsoft.com/office/officeart/2018/2/layout/IconLabelList"/>
    <dgm:cxn modelId="{20F7D08A-0108-4B20-99D2-F1563CCAECC7}" type="presParOf" srcId="{0137EC0D-1726-4210-9B0B-CAD9755B138A}" destId="{05CC04B9-5284-4162-AB55-9420A2D4A68E}" srcOrd="0" destOrd="0" presId="urn:microsoft.com/office/officeart/2018/2/layout/IconLabelList"/>
    <dgm:cxn modelId="{6D00AC40-FC2A-4A88-B7C9-BF16F1478E76}" type="presParOf" srcId="{0137EC0D-1726-4210-9B0B-CAD9755B138A}" destId="{2D72234D-AB2A-40D5-832C-F213428FE030}" srcOrd="1" destOrd="0" presId="urn:microsoft.com/office/officeart/2018/2/layout/IconLabelList"/>
    <dgm:cxn modelId="{794BFDAB-8957-4819-8812-D2506BDCF802}" type="presParOf" srcId="{0137EC0D-1726-4210-9B0B-CAD9755B138A}" destId="{28048D32-AB34-492E-A2AB-8ED8832634D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F7A2B-846C-412E-A240-920066BE858F}">
      <dsp:nvSpPr>
        <dsp:cNvPr id="0" name=""/>
        <dsp:cNvSpPr/>
      </dsp:nvSpPr>
      <dsp:spPr>
        <a:xfrm>
          <a:off x="0" y="1829"/>
          <a:ext cx="6248400" cy="7796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82402-F202-4D69-9557-A8395E7FD5B4}">
      <dsp:nvSpPr>
        <dsp:cNvPr id="0" name=""/>
        <dsp:cNvSpPr/>
      </dsp:nvSpPr>
      <dsp:spPr>
        <a:xfrm>
          <a:off x="235850" y="177255"/>
          <a:ext cx="428818" cy="4288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76875-7E84-43AA-A324-D35FF757B91E}">
      <dsp:nvSpPr>
        <dsp:cNvPr id="0" name=""/>
        <dsp:cNvSpPr/>
      </dsp:nvSpPr>
      <dsp:spPr>
        <a:xfrm>
          <a:off x="900518" y="1829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 are some of the aspects that gamers care about, in general?</a:t>
          </a:r>
        </a:p>
      </dsp:txBody>
      <dsp:txXfrm>
        <a:off x="900518" y="1829"/>
        <a:ext cx="5347881" cy="779669"/>
      </dsp:txXfrm>
    </dsp:sp>
    <dsp:sp modelId="{4EF07AAA-483A-4A29-A18A-7604C9F1A1D8}">
      <dsp:nvSpPr>
        <dsp:cNvPr id="0" name=""/>
        <dsp:cNvSpPr/>
      </dsp:nvSpPr>
      <dsp:spPr>
        <a:xfrm>
          <a:off x="0" y="976416"/>
          <a:ext cx="6248400" cy="7796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156B7-3811-40F5-9AD0-7674739B463F}">
      <dsp:nvSpPr>
        <dsp:cNvPr id="0" name=""/>
        <dsp:cNvSpPr/>
      </dsp:nvSpPr>
      <dsp:spPr>
        <a:xfrm>
          <a:off x="235850" y="1151842"/>
          <a:ext cx="428818" cy="4288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0B506-0AF9-4C8C-9D71-3114BEAF1F1A}">
      <dsp:nvSpPr>
        <dsp:cNvPr id="0" name=""/>
        <dsp:cNvSpPr/>
      </dsp:nvSpPr>
      <dsp:spPr>
        <a:xfrm>
          <a:off x="900518" y="976416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are some of the distinct aspects that different game groups care about?</a:t>
          </a:r>
        </a:p>
      </dsp:txBody>
      <dsp:txXfrm>
        <a:off x="900518" y="976416"/>
        <a:ext cx="5347881" cy="779669"/>
      </dsp:txXfrm>
    </dsp:sp>
    <dsp:sp modelId="{F9E5C611-29AD-4798-A7D4-79143F61B9AD}">
      <dsp:nvSpPr>
        <dsp:cNvPr id="0" name=""/>
        <dsp:cNvSpPr/>
      </dsp:nvSpPr>
      <dsp:spPr>
        <a:xfrm>
          <a:off x="0" y="1951003"/>
          <a:ext cx="6248400" cy="7796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31B6A-67B6-4A70-88DE-CF043FA8C42D}">
      <dsp:nvSpPr>
        <dsp:cNvPr id="0" name=""/>
        <dsp:cNvSpPr/>
      </dsp:nvSpPr>
      <dsp:spPr>
        <a:xfrm>
          <a:off x="235850" y="2126428"/>
          <a:ext cx="428818" cy="4288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807D1-328E-4AFE-87F9-E74655FCB838}">
      <dsp:nvSpPr>
        <dsp:cNvPr id="0" name=""/>
        <dsp:cNvSpPr/>
      </dsp:nvSpPr>
      <dsp:spPr>
        <a:xfrm>
          <a:off x="900518" y="1951003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Which topic have the most positive/negative reviews? </a:t>
          </a:r>
        </a:p>
      </dsp:txBody>
      <dsp:txXfrm>
        <a:off x="900518" y="1951003"/>
        <a:ext cx="5347881" cy="779669"/>
      </dsp:txXfrm>
    </dsp:sp>
    <dsp:sp modelId="{6664EC2E-20A6-4200-A356-C06D12CFBA4E}">
      <dsp:nvSpPr>
        <dsp:cNvPr id="0" name=""/>
        <dsp:cNvSpPr/>
      </dsp:nvSpPr>
      <dsp:spPr>
        <a:xfrm>
          <a:off x="0" y="2925590"/>
          <a:ext cx="6248400" cy="7796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B37AE-826A-498F-ADE1-CBED6EEDA8CE}">
      <dsp:nvSpPr>
        <dsp:cNvPr id="0" name=""/>
        <dsp:cNvSpPr/>
      </dsp:nvSpPr>
      <dsp:spPr>
        <a:xfrm>
          <a:off x="235850" y="3101015"/>
          <a:ext cx="428818" cy="4288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22196-A107-45C2-87AD-0B177FA2FBE4}">
      <dsp:nvSpPr>
        <dsp:cNvPr id="0" name=""/>
        <dsp:cNvSpPr/>
      </dsp:nvSpPr>
      <dsp:spPr>
        <a:xfrm>
          <a:off x="900518" y="2925590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are the common complaints? </a:t>
          </a:r>
        </a:p>
      </dsp:txBody>
      <dsp:txXfrm>
        <a:off x="900518" y="2925590"/>
        <a:ext cx="5347881" cy="779669"/>
      </dsp:txXfrm>
    </dsp:sp>
    <dsp:sp modelId="{4F526619-6209-4B35-9389-8F42B38883FE}">
      <dsp:nvSpPr>
        <dsp:cNvPr id="0" name=""/>
        <dsp:cNvSpPr/>
      </dsp:nvSpPr>
      <dsp:spPr>
        <a:xfrm>
          <a:off x="0" y="3900177"/>
          <a:ext cx="6248400" cy="7796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6E9B7-62BE-4A24-BBC3-D79940A6E6EF}">
      <dsp:nvSpPr>
        <dsp:cNvPr id="0" name=""/>
        <dsp:cNvSpPr/>
      </dsp:nvSpPr>
      <dsp:spPr>
        <a:xfrm>
          <a:off x="235850" y="4075602"/>
          <a:ext cx="428818" cy="4288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F04B1-1D58-4335-BBE2-2117701A1D2D}">
      <dsp:nvSpPr>
        <dsp:cNvPr id="0" name=""/>
        <dsp:cNvSpPr/>
      </dsp:nvSpPr>
      <dsp:spPr>
        <a:xfrm>
          <a:off x="900518" y="3900177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are the common bugs of the first month after launch? </a:t>
          </a:r>
        </a:p>
      </dsp:txBody>
      <dsp:txXfrm>
        <a:off x="900518" y="3900177"/>
        <a:ext cx="5347881" cy="779669"/>
      </dsp:txXfrm>
    </dsp:sp>
    <dsp:sp modelId="{718F31B9-0E9F-409C-AB45-A1BC1A59AB02}">
      <dsp:nvSpPr>
        <dsp:cNvPr id="0" name=""/>
        <dsp:cNvSpPr/>
      </dsp:nvSpPr>
      <dsp:spPr>
        <a:xfrm>
          <a:off x="0" y="4874763"/>
          <a:ext cx="6248400" cy="7796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60E62A-96A5-4183-915C-86B97F3A95F2}">
      <dsp:nvSpPr>
        <dsp:cNvPr id="0" name=""/>
        <dsp:cNvSpPr/>
      </dsp:nvSpPr>
      <dsp:spPr>
        <a:xfrm>
          <a:off x="235850" y="5050189"/>
          <a:ext cx="428818" cy="42881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1A6BF-1390-4412-B927-304680985586}">
      <dsp:nvSpPr>
        <dsp:cNvPr id="0" name=""/>
        <dsp:cNvSpPr/>
      </dsp:nvSpPr>
      <dsp:spPr>
        <a:xfrm>
          <a:off x="900518" y="4874763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 are the possible reasons why veteran gamers do not recommend the game?</a:t>
          </a:r>
        </a:p>
      </dsp:txBody>
      <dsp:txXfrm>
        <a:off x="900518" y="4874763"/>
        <a:ext cx="5347881" cy="779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B2906-3A89-40DE-801F-150FD22826BE}">
      <dsp:nvSpPr>
        <dsp:cNvPr id="0" name=""/>
        <dsp:cNvSpPr/>
      </dsp:nvSpPr>
      <dsp:spPr>
        <a:xfrm>
          <a:off x="1082105" y="706790"/>
          <a:ext cx="1485526" cy="1485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45A0C-75A2-4C11-B6DC-E7A218724448}">
      <dsp:nvSpPr>
        <dsp:cNvPr id="0" name=""/>
        <dsp:cNvSpPr/>
      </dsp:nvSpPr>
      <dsp:spPr>
        <a:xfrm>
          <a:off x="174284" y="2633014"/>
          <a:ext cx="3301169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Web app (Tableau based dashboard) that is designed for game developers</a:t>
          </a:r>
        </a:p>
      </dsp:txBody>
      <dsp:txXfrm>
        <a:off x="174284" y="2633014"/>
        <a:ext cx="3301169" cy="1011533"/>
      </dsp:txXfrm>
    </dsp:sp>
    <dsp:sp modelId="{5BF9D7AB-85D1-4075-94C1-F1DFD4FE6BF5}">
      <dsp:nvSpPr>
        <dsp:cNvPr id="0" name=""/>
        <dsp:cNvSpPr/>
      </dsp:nvSpPr>
      <dsp:spPr>
        <a:xfrm>
          <a:off x="4960980" y="706790"/>
          <a:ext cx="1485526" cy="1485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B8E58-88B4-4AB6-8934-6FA50889C56C}">
      <dsp:nvSpPr>
        <dsp:cNvPr id="0" name=""/>
        <dsp:cNvSpPr/>
      </dsp:nvSpPr>
      <dsp:spPr>
        <a:xfrm>
          <a:off x="4053158" y="2633014"/>
          <a:ext cx="3301169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Chose this game as proof of concept, but the app is expandable to include comparison between different games</a:t>
          </a:r>
        </a:p>
      </dsp:txBody>
      <dsp:txXfrm>
        <a:off x="4053158" y="2633014"/>
        <a:ext cx="3301169" cy="1011533"/>
      </dsp:txXfrm>
    </dsp:sp>
    <dsp:sp modelId="{05CC04B9-5284-4162-AB55-9420A2D4A68E}">
      <dsp:nvSpPr>
        <dsp:cNvPr id="0" name=""/>
        <dsp:cNvSpPr/>
      </dsp:nvSpPr>
      <dsp:spPr>
        <a:xfrm>
          <a:off x="8839854" y="706790"/>
          <a:ext cx="1485526" cy="1485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48D32-AB34-492E-A2AB-8ED8832634D5}">
      <dsp:nvSpPr>
        <dsp:cNvPr id="0" name=""/>
        <dsp:cNvSpPr/>
      </dsp:nvSpPr>
      <dsp:spPr>
        <a:xfrm>
          <a:off x="7932033" y="2633014"/>
          <a:ext cx="3301169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This app will help game developers identify common complaint and improve the game they are developing</a:t>
          </a:r>
        </a:p>
      </dsp:txBody>
      <dsp:txXfrm>
        <a:off x="7932033" y="2633014"/>
        <a:ext cx="3301169" cy="1011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1B8E3-228F-4B34-9C7D-35D3378C9EB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5C693-24B4-466C-945C-9A27296E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2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Hater: ID3675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5C693-24B4-466C-945C-9A27296ED2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5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B43D-2EB8-4FE2-9F7A-C59BD25141D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02E-F7AE-419C-A1EE-5CE3359F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B43D-2EB8-4FE2-9F7A-C59BD25141D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02E-F7AE-419C-A1EE-5CE3359F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5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B43D-2EB8-4FE2-9F7A-C59BD25141D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02E-F7AE-419C-A1EE-5CE3359F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0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B43D-2EB8-4FE2-9F7A-C59BD25141D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02E-F7AE-419C-A1EE-5CE3359F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B43D-2EB8-4FE2-9F7A-C59BD25141D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02E-F7AE-419C-A1EE-5CE3359F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5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B43D-2EB8-4FE2-9F7A-C59BD25141D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02E-F7AE-419C-A1EE-5CE3359F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0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B43D-2EB8-4FE2-9F7A-C59BD25141D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02E-F7AE-419C-A1EE-5CE3359F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1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B43D-2EB8-4FE2-9F7A-C59BD25141D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02E-F7AE-419C-A1EE-5CE3359F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4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B43D-2EB8-4FE2-9F7A-C59BD25141D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02E-F7AE-419C-A1EE-5CE3359F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7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B43D-2EB8-4FE2-9F7A-C59BD25141D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02E-F7AE-419C-A1EE-5CE3359F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9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B43D-2EB8-4FE2-9F7A-C59BD25141D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802E-F7AE-419C-A1EE-5CE3359F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2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9B43D-2EB8-4FE2-9F7A-C59BD25141D9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6802E-F7AE-419C-A1EE-5CE3359F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69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clee357.github.io/page1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clee357.github.io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overed, many&#10;&#10;Description automatically generated">
            <a:extLst>
              <a:ext uri="{FF2B5EF4-FFF2-40B4-BE49-F238E27FC236}">
                <a16:creationId xmlns:a16="http://schemas.microsoft.com/office/drawing/2014/main" id="{5A910189-04A6-455F-B1D4-36236EF303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8" r="25326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A32ED-DE2A-4459-80B8-99DC6C33B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Text analysis of STEAM review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B9599-E88E-4933-80E2-8CE5C9293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785631"/>
            <a:ext cx="4023359" cy="1575586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/>
              <a:t>Group members: </a:t>
            </a:r>
          </a:p>
          <a:p>
            <a:r>
              <a:rPr lang="en-US" sz="6400" dirty="0"/>
              <a:t>Cheng, </a:t>
            </a:r>
            <a:r>
              <a:rPr lang="en-US" sz="6400" dirty="0" err="1"/>
              <a:t>Yifan</a:t>
            </a:r>
            <a:r>
              <a:rPr lang="en-US" sz="6400" dirty="0"/>
              <a:t> </a:t>
            </a:r>
          </a:p>
          <a:p>
            <a:r>
              <a:rPr lang="en-US" sz="6400" dirty="0"/>
              <a:t>Lee, Yun Cheng (Henry) </a:t>
            </a:r>
          </a:p>
          <a:p>
            <a:r>
              <a:rPr lang="en-US" sz="6400" dirty="0"/>
              <a:t>Li, Edison </a:t>
            </a:r>
          </a:p>
          <a:p>
            <a:r>
              <a:rPr lang="en-US" sz="6400" dirty="0"/>
              <a:t>Li, Wenjun </a:t>
            </a:r>
          </a:p>
          <a:p>
            <a:r>
              <a:rPr lang="en-US" sz="6400" dirty="0"/>
              <a:t>Lin, Han Chun (Kevinac)</a:t>
            </a:r>
          </a:p>
          <a:p>
            <a:pPr algn="l"/>
            <a:endParaRPr lang="en-US" sz="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584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DD57-E252-4720-B2F9-2CC2A92F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021EB-5EF0-4B8A-82A9-094C67CDC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Obstacle during our analysis</a:t>
            </a:r>
          </a:p>
          <a:p>
            <a:pPr lvl="1"/>
            <a:r>
              <a:rPr lang="en-US" dirty="0"/>
              <a:t>Subset with few review will have lower coherence score which is hard to build topic modeling (E.g. Free access subset with 267 review have coherence score 0.417)</a:t>
            </a:r>
          </a:p>
          <a:p>
            <a:pPr lvl="1"/>
            <a:r>
              <a:rPr lang="en-US" altLang="zh-TW" dirty="0"/>
              <a:t>Hard to categorize i</a:t>
            </a:r>
            <a:r>
              <a:rPr lang="en-US" dirty="0"/>
              <a:t>rony or sarcasm review to the appropriate topic</a:t>
            </a:r>
          </a:p>
          <a:p>
            <a:endParaRPr lang="en-US" dirty="0"/>
          </a:p>
          <a:p>
            <a:r>
              <a:rPr lang="en-US" dirty="0"/>
              <a:t>Next step</a:t>
            </a:r>
          </a:p>
          <a:p>
            <a:pPr lvl="1"/>
            <a:r>
              <a:rPr lang="en-US" dirty="0"/>
              <a:t>To improve the model, add additional stop words such as “Play”, “Rockstar”(Name of developer)</a:t>
            </a:r>
          </a:p>
          <a:p>
            <a:pPr lvl="1"/>
            <a:r>
              <a:rPr lang="en-US" dirty="0"/>
              <a:t>Train on larger dataset (Longer Time / More game)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83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0EF7-5F9D-4E6F-8085-1D8F9025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154F8-8E7E-4EFB-B096-187D04D72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Cheng, </a:t>
            </a:r>
            <a:r>
              <a:rPr lang="en-US" sz="2400" dirty="0" err="1"/>
              <a:t>Yifan</a:t>
            </a:r>
            <a:r>
              <a:rPr lang="en-US" sz="2400" dirty="0"/>
              <a:t> – Subset analysis, Sentiment analysis</a:t>
            </a:r>
          </a:p>
          <a:p>
            <a:r>
              <a:rPr lang="en-US" sz="2400" dirty="0"/>
              <a:t>Lee, Yun Cheng (Henry) – Web scraping, Topic modeling , Sentiment analysis, Dashboard</a:t>
            </a:r>
          </a:p>
          <a:p>
            <a:r>
              <a:rPr lang="en-US" sz="2400" dirty="0"/>
              <a:t>Li, Edison – Subset analysis , Sentiment analysis</a:t>
            </a:r>
          </a:p>
          <a:p>
            <a:r>
              <a:rPr lang="en-US" sz="2400" dirty="0"/>
              <a:t>Li, Wenjun – Subset analysis , Sentiment analysis</a:t>
            </a:r>
          </a:p>
          <a:p>
            <a:r>
              <a:rPr lang="en-US" sz="2400" dirty="0"/>
              <a:t>Lin, Han Chun (Kevinac) – Topic modeling, Sentiment analysis , Power point </a:t>
            </a:r>
          </a:p>
        </p:txBody>
      </p:sp>
    </p:spTree>
    <p:extLst>
      <p:ext uri="{BB962C8B-B14F-4D97-AF65-F5344CB8AC3E}">
        <p14:creationId xmlns:p14="http://schemas.microsoft.com/office/powerpoint/2010/main" val="109572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6F03-C9EA-4CF0-91B4-6180EB90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6754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0F562E-0059-4818-9DAB-97D6B94D16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9262"/>
          <a:stretch/>
        </p:blipFill>
        <p:spPr>
          <a:xfrm>
            <a:off x="-1" y="0"/>
            <a:ext cx="12192001" cy="4693297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4AB703-494F-4A8B-828C-D7CBE45DF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53" y="4139821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Dataset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12FB0-7E60-4B1E-9D45-87CF986E2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840" y="4211286"/>
            <a:ext cx="8046720" cy="245268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Data source: Reviews of the game ”Red Dead Redemption 2 ” at the Steam Store</a:t>
            </a:r>
          </a:p>
          <a:p>
            <a:r>
              <a:rPr lang="en-US" sz="1800" dirty="0"/>
              <a:t>Scrap data using STEAM API by Python package </a:t>
            </a:r>
            <a:r>
              <a:rPr lang="en-US" sz="1800" dirty="0" err="1"/>
              <a:t>steamreviews</a:t>
            </a:r>
            <a:endParaRPr lang="en-US" sz="1800" dirty="0"/>
          </a:p>
          <a:p>
            <a:r>
              <a:rPr lang="en-US" sz="1800" dirty="0"/>
              <a:t>Timeframe: Dec/5/2019 - Apr/12/2020</a:t>
            </a:r>
          </a:p>
          <a:p>
            <a:r>
              <a:rPr lang="en-US" sz="1800" dirty="0"/>
              <a:t>Review count</a:t>
            </a:r>
            <a:r>
              <a:rPr lang="en-US" altLang="zh-TW" sz="1800" dirty="0"/>
              <a:t>:</a:t>
            </a:r>
            <a:r>
              <a:rPr lang="zh-TW" altLang="en-US" sz="1800" dirty="0"/>
              <a:t> </a:t>
            </a:r>
            <a:r>
              <a:rPr lang="en-US" altLang="zh-TW" sz="1800" dirty="0"/>
              <a:t>21044 Reviews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790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58E67-607D-4BF0-9E9F-D7980212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Dataset Content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74ADB-449C-49E7-82A2-4088B93AA598}"/>
              </a:ext>
            </a:extLst>
          </p:cNvPr>
          <p:cNvSpPr txBox="1"/>
          <p:nvPr/>
        </p:nvSpPr>
        <p:spPr>
          <a:xfrm>
            <a:off x="245872" y="2596896"/>
            <a:ext cx="3379923" cy="37855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recommendationid</a:t>
            </a:r>
            <a:endParaRPr lang="en-US" sz="16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author: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zh-TW" sz="1600" dirty="0"/>
              <a:t>           -</a:t>
            </a:r>
            <a:r>
              <a:rPr lang="en-US" sz="1600" dirty="0" err="1"/>
              <a:t>steamid</a:t>
            </a:r>
            <a:r>
              <a:rPr lang="en-US" sz="1600" dirty="0"/>
              <a:t>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      -</a:t>
            </a:r>
            <a:r>
              <a:rPr lang="en-US" sz="1600" dirty="0" err="1"/>
              <a:t>num_games_owned</a:t>
            </a:r>
            <a:r>
              <a:rPr lang="en-US" sz="1600" dirty="0"/>
              <a:t>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      -</a:t>
            </a:r>
            <a:r>
              <a:rPr lang="en-US" sz="1600" dirty="0" err="1"/>
              <a:t>num_reviews</a:t>
            </a: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      -</a:t>
            </a:r>
            <a:r>
              <a:rPr lang="en-US" sz="1600" dirty="0" err="1"/>
              <a:t>playtime_forever</a:t>
            </a: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      -</a:t>
            </a:r>
            <a:r>
              <a:rPr lang="en-US" sz="1600" dirty="0" err="1"/>
              <a:t>playtime_last_two_weeks</a:t>
            </a:r>
            <a:r>
              <a:rPr lang="en-US" sz="1600" dirty="0"/>
              <a:t>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      -</a:t>
            </a:r>
            <a:r>
              <a:rPr lang="en-US" sz="1600" dirty="0" err="1"/>
              <a:t>last_played</a:t>
            </a:r>
            <a:endParaRPr lang="en-US" sz="16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language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review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timestamp_created</a:t>
            </a:r>
            <a:endParaRPr lang="en-US" sz="16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timestamp_updated</a:t>
            </a:r>
            <a:endParaRPr lang="en-US" sz="16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023C9-E79C-4CD4-BBF1-B76EC199C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694" y="149981"/>
            <a:ext cx="5072892" cy="3348109"/>
          </a:xfrm>
          <a:prstGeom prst="rect">
            <a:avLst/>
          </a:prstGeom>
        </p:spPr>
      </p:pic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B49D3C-EA12-4AA5-8513-35CA102E3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94" y="3665067"/>
            <a:ext cx="5379480" cy="30259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FDB554-902B-4FF9-ADD4-7DA9C1906378}"/>
              </a:ext>
            </a:extLst>
          </p:cNvPr>
          <p:cNvSpPr txBox="1"/>
          <p:nvPr/>
        </p:nvSpPr>
        <p:spPr>
          <a:xfrm>
            <a:off x="3129096" y="2596896"/>
            <a:ext cx="3015488" cy="3025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voted_up</a:t>
            </a:r>
            <a:r>
              <a:rPr lang="en-US" sz="1600" dirty="0"/>
              <a:t> (</a:t>
            </a:r>
            <a:r>
              <a:rPr lang="en-US" sz="1600" dirty="0" err="1"/>
              <a:t>Recommand</a:t>
            </a:r>
            <a:r>
              <a:rPr lang="en-US" sz="1600" dirty="0"/>
              <a:t>/not)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votes_up</a:t>
            </a:r>
            <a:r>
              <a:rPr lang="en-US" sz="1600" dirty="0"/>
              <a:t>(Helpful)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votes_funny</a:t>
            </a:r>
            <a:endParaRPr lang="en-US" sz="16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comment_count</a:t>
            </a:r>
            <a:r>
              <a:rPr lang="en-US" sz="1600" dirty="0"/>
              <a:t>     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steam_purchase</a:t>
            </a:r>
            <a:endParaRPr lang="en-US" sz="16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received_for_free</a:t>
            </a:r>
            <a:endParaRPr lang="en-US" sz="16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written_during_early_access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6588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304F-DD30-46DF-A94C-1C0373C6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809" y="2733674"/>
            <a:ext cx="3246120" cy="1325563"/>
          </a:xfrm>
        </p:spPr>
        <p:txBody>
          <a:bodyPr/>
          <a:lstStyle/>
          <a:p>
            <a:r>
              <a:rPr lang="en-US" dirty="0"/>
              <a:t>Big Question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916D41-C72F-4092-AE85-66B7EA6DDF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673895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854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BA0A-6F2F-4810-8109-AD9A49A8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Idea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CFCDA72F-2A0B-4F8F-8A05-9A8E4BF574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6605553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C096EAFB-BC50-46F0-9D73-A55447B8F4C5}"/>
              </a:ext>
            </a:extLst>
          </p:cNvPr>
          <p:cNvSpPr txBox="1">
            <a:spLocks/>
          </p:cNvSpPr>
          <p:nvPr/>
        </p:nvSpPr>
        <p:spPr>
          <a:xfrm>
            <a:off x="391378" y="320675"/>
            <a:ext cx="114074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60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304F-DD30-46DF-A94C-1C0373C6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Topic Modeling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591D-0F9E-4569-ACF2-B12A6F938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667339" cy="4667250"/>
          </a:xfrm>
        </p:spPr>
        <p:txBody>
          <a:bodyPr>
            <a:normAutofit/>
          </a:bodyPr>
          <a:lstStyle/>
          <a:p>
            <a:r>
              <a:rPr lang="en-US" sz="2400" dirty="0"/>
              <a:t>Set number of topics = 4  (Coherence score 0.64 , topic = 5 : 0.61)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Gaming Experience (49.68%)</a:t>
            </a:r>
          </a:p>
          <a:p>
            <a:pPr lvl="1"/>
            <a:r>
              <a:rPr lang="en-US" sz="1800" dirty="0"/>
              <a:t>Story, graphic, Rockstar, character, experience, gameplay, bug, world, </a:t>
            </a:r>
            <a:r>
              <a:rPr lang="en-US" sz="1800" dirty="0" err="1"/>
              <a:t>open_world</a:t>
            </a:r>
            <a:r>
              <a:rPr lang="en-US" sz="1800" dirty="0"/>
              <a:t>, </a:t>
            </a:r>
            <a:r>
              <a:rPr lang="en-US" sz="1800" dirty="0" err="1"/>
              <a:t>single_player</a:t>
            </a:r>
            <a:endParaRPr lang="en-US" sz="1800" dirty="0"/>
          </a:p>
          <a:p>
            <a:r>
              <a:rPr lang="en-US" sz="2400" dirty="0"/>
              <a:t>Bug &amp; Issues (16.66%)</a:t>
            </a:r>
          </a:p>
          <a:p>
            <a:pPr lvl="1"/>
            <a:r>
              <a:rPr lang="en-US" sz="1800" dirty="0"/>
              <a:t>pc, crash, issue, problem, setting, steam, </a:t>
            </a:r>
            <a:r>
              <a:rPr lang="en-US" sz="1800" dirty="0" err="1"/>
              <a:t>rockstar</a:t>
            </a:r>
            <a:r>
              <a:rPr lang="en-US" sz="1800" dirty="0"/>
              <a:t>, performance, fix, run</a:t>
            </a:r>
          </a:p>
          <a:p>
            <a:r>
              <a:rPr lang="en-US" sz="2400" dirty="0"/>
              <a:t>Game Content &amp; Design (25.26%)</a:t>
            </a:r>
          </a:p>
          <a:p>
            <a:pPr lvl="1"/>
            <a:r>
              <a:rPr lang="en-US" sz="1800" dirty="0"/>
              <a:t>horse, way, people, mission, character, story, gun, weapon, world, animal</a:t>
            </a:r>
          </a:p>
          <a:p>
            <a:r>
              <a:rPr lang="en-US" sz="2400" dirty="0"/>
              <a:t>Online Mode (8.4%)</a:t>
            </a:r>
          </a:p>
          <a:p>
            <a:pPr lvl="1"/>
            <a:r>
              <a:rPr lang="en-US" sz="1800" dirty="0"/>
              <a:t>mission, player, server, bug, </a:t>
            </a:r>
            <a:r>
              <a:rPr lang="en-US" sz="1800" dirty="0" err="1"/>
              <a:t>rockstar</a:t>
            </a:r>
            <a:r>
              <a:rPr lang="en-US" sz="1800" dirty="0"/>
              <a:t>, money, hacker, friend, camp, problem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9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CB602A-1E54-4060-974D-C132450BA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0"/>
          <a:stretch/>
        </p:blipFill>
        <p:spPr>
          <a:xfrm>
            <a:off x="922868" y="1905000"/>
            <a:ext cx="6906849" cy="375968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9811C5-DFB2-4089-95E7-E5173934A091}"/>
              </a:ext>
            </a:extLst>
          </p:cNvPr>
          <p:cNvSpPr txBox="1"/>
          <p:nvPr/>
        </p:nvSpPr>
        <p:spPr>
          <a:xfrm>
            <a:off x="8021484" y="5341517"/>
            <a:ext cx="3791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https://yclee357.github.io/page1.html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133A149-63AC-4A60-83C2-A54A550D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Analysis – Topic Modeling </a:t>
            </a:r>
          </a:p>
        </p:txBody>
      </p:sp>
    </p:spTree>
    <p:extLst>
      <p:ext uri="{BB962C8B-B14F-4D97-AF65-F5344CB8AC3E}">
        <p14:creationId xmlns:p14="http://schemas.microsoft.com/office/powerpoint/2010/main" val="289824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9903-C0DF-401B-A72E-3566B52C8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by Feature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FD0720-6941-4839-9A16-D090452A3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24" y="2019632"/>
            <a:ext cx="6431643" cy="41361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30CFAE-8DAC-4F93-8EAB-A5A9B0F6471B}"/>
              </a:ext>
            </a:extLst>
          </p:cNvPr>
          <p:cNvSpPr txBox="1"/>
          <p:nvPr/>
        </p:nvSpPr>
        <p:spPr>
          <a:xfrm>
            <a:off x="6758342" y="2159815"/>
            <a:ext cx="52325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experience is good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mode might have more bug than PC mode so received more negative review within that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Tableau Dashboard: </a:t>
            </a:r>
            <a:r>
              <a:rPr lang="en-US" dirty="0">
                <a:hlinkClick r:id="rId4"/>
              </a:rPr>
              <a:t>https://yclee357.github.io/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reviews with the highest and lowest compound sentiment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review that are hard to categorize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6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9903-C0DF-401B-A72E-3566B52C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80747"/>
            <a:ext cx="10515600" cy="1036292"/>
          </a:xfrm>
        </p:spPr>
        <p:txBody>
          <a:bodyPr/>
          <a:lstStyle/>
          <a:p>
            <a:r>
              <a:rPr lang="en-US" dirty="0"/>
              <a:t>Analysis of different subsets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FB9A55B8-A209-4256-A0A6-32BDFFC3E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99" y="1442839"/>
            <a:ext cx="4304049" cy="23295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11849F-3925-414F-B748-806FF7B3C2EC}"/>
              </a:ext>
            </a:extLst>
          </p:cNvPr>
          <p:cNvSpPr txBox="1"/>
          <p:nvPr/>
        </p:nvSpPr>
        <p:spPr>
          <a:xfrm>
            <a:off x="2454955" y="992199"/>
            <a:ext cx="1883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access player</a:t>
            </a:r>
          </a:p>
        </p:txBody>
      </p:sp>
      <p:pic>
        <p:nvPicPr>
          <p:cNvPr id="16" name="Picture 15" descr="A picture containing food&#10;&#10;Description automatically generated">
            <a:extLst>
              <a:ext uri="{FF2B5EF4-FFF2-40B4-BE49-F238E27FC236}">
                <a16:creationId xmlns:a16="http://schemas.microsoft.com/office/drawing/2014/main" id="{DBDDCD5B-4396-476D-9269-3ECBB5B31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99" y="1425776"/>
            <a:ext cx="4307925" cy="23251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08E9ED-402C-4498-A9C7-806611822CE1}"/>
              </a:ext>
            </a:extLst>
          </p:cNvPr>
          <p:cNvSpPr txBox="1"/>
          <p:nvPr/>
        </p:nvSpPr>
        <p:spPr>
          <a:xfrm>
            <a:off x="7451486" y="952076"/>
            <a:ext cx="244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month after launch</a:t>
            </a: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36708627-8832-4560-BC43-4DFEC691D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129468"/>
              </p:ext>
            </p:extLst>
          </p:nvPr>
        </p:nvGraphicFramePr>
        <p:xfrm>
          <a:off x="1833465" y="4241681"/>
          <a:ext cx="8525069" cy="23469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76301">
                  <a:extLst>
                    <a:ext uri="{9D8B030D-6E8A-4147-A177-3AD203B41FA5}">
                      <a16:colId xmlns:a16="http://schemas.microsoft.com/office/drawing/2014/main" val="3517259168"/>
                    </a:ext>
                  </a:extLst>
                </a:gridCol>
                <a:gridCol w="905933">
                  <a:extLst>
                    <a:ext uri="{9D8B030D-6E8A-4147-A177-3AD203B41FA5}">
                      <a16:colId xmlns:a16="http://schemas.microsoft.com/office/drawing/2014/main" val="3794371907"/>
                    </a:ext>
                  </a:extLst>
                </a:gridCol>
                <a:gridCol w="905934">
                  <a:extLst>
                    <a:ext uri="{9D8B030D-6E8A-4147-A177-3AD203B41FA5}">
                      <a16:colId xmlns:a16="http://schemas.microsoft.com/office/drawing/2014/main" val="2265543625"/>
                    </a:ext>
                  </a:extLst>
                </a:gridCol>
                <a:gridCol w="956733">
                  <a:extLst>
                    <a:ext uri="{9D8B030D-6E8A-4147-A177-3AD203B41FA5}">
                      <a16:colId xmlns:a16="http://schemas.microsoft.com/office/drawing/2014/main" val="2824318882"/>
                    </a:ext>
                  </a:extLst>
                </a:gridCol>
                <a:gridCol w="922867">
                  <a:extLst>
                    <a:ext uri="{9D8B030D-6E8A-4147-A177-3AD203B41FA5}">
                      <a16:colId xmlns:a16="http://schemas.microsoft.com/office/drawing/2014/main" val="78891123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788891059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1088370646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315349391"/>
                    </a:ext>
                  </a:extLst>
                </a:gridCol>
                <a:gridCol w="977035">
                  <a:extLst>
                    <a:ext uri="{9D8B030D-6E8A-4147-A177-3AD203B41FA5}">
                      <a16:colId xmlns:a16="http://schemas.microsoft.com/office/drawing/2014/main" val="3408589702"/>
                    </a:ext>
                  </a:extLst>
                </a:gridCol>
              </a:tblGrid>
              <a:tr h="502920">
                <a:tc rowSpan="2">
                  <a:txBody>
                    <a:bodyPr/>
                    <a:lstStyle/>
                    <a:p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Gaming Experience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Bug &amp; Issues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Game Content &amp; Design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Online Mode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748165"/>
                  </a:ext>
                </a:extLst>
              </a:tr>
              <a:tr h="502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Play time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&gt; 100 </a:t>
                      </a:r>
                      <a:r>
                        <a:rPr lang="en-US" sz="1400" dirty="0" err="1"/>
                        <a:t>hr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Play time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&lt;= 100 </a:t>
                      </a:r>
                      <a:r>
                        <a:rPr lang="en-US" sz="1400" dirty="0" err="1"/>
                        <a:t>hr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Play time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&gt; 100 </a:t>
                      </a:r>
                      <a:r>
                        <a:rPr lang="en-US" sz="1400" dirty="0" err="1"/>
                        <a:t>hr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Play time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&lt; =100 </a:t>
                      </a:r>
                      <a:r>
                        <a:rPr lang="en-US" sz="1400" dirty="0" err="1"/>
                        <a:t>hr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Play time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&gt; 100 </a:t>
                      </a:r>
                      <a:r>
                        <a:rPr lang="en-US" sz="1400" dirty="0" err="1"/>
                        <a:t>hr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Play time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&lt; =100 </a:t>
                      </a:r>
                      <a:r>
                        <a:rPr lang="en-US" sz="1400" dirty="0" err="1"/>
                        <a:t>hr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Play time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&gt; 100 </a:t>
                      </a:r>
                      <a:r>
                        <a:rPr lang="en-US" sz="1400" dirty="0" err="1"/>
                        <a:t>hr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Play time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&lt; =100 </a:t>
                      </a:r>
                      <a:r>
                        <a:rPr lang="en-US" sz="1400" dirty="0" err="1"/>
                        <a:t>hr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90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77.1%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66.1%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66.3%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65.9%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67.6%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3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4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25.7%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24.9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30.9%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25.1%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287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03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738</Words>
  <Application>Microsoft Office PowerPoint</Application>
  <PresentationFormat>Widescreen</PresentationFormat>
  <Paragraphs>133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Text analysis of STEAM review dataset</vt:lpstr>
      <vt:lpstr>Dataset Background</vt:lpstr>
      <vt:lpstr>Dataset Content</vt:lpstr>
      <vt:lpstr>Big Question</vt:lpstr>
      <vt:lpstr>App Idea</vt:lpstr>
      <vt:lpstr>Analysis – Topic Modeling </vt:lpstr>
      <vt:lpstr>Analysis – Topic Modeling </vt:lpstr>
      <vt:lpstr>Sentiment Analysis by Feature</vt:lpstr>
      <vt:lpstr>Analysis of different subsets</vt:lpstr>
      <vt:lpstr>Conclusions</vt:lpstr>
      <vt:lpstr>Individual contribution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analysis of STEAM review dataset</dc:title>
  <dc:creator>Lin, Han Chun</dc:creator>
  <cp:lastModifiedBy>允誠 李</cp:lastModifiedBy>
  <cp:revision>31</cp:revision>
  <dcterms:created xsi:type="dcterms:W3CDTF">2020-04-14T04:03:02Z</dcterms:created>
  <dcterms:modified xsi:type="dcterms:W3CDTF">2020-04-15T22:55:38Z</dcterms:modified>
</cp:coreProperties>
</file>