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 서브 bullets 를 위한 _TextFrame.add_paragraph() 사용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