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 서브 bullets 를 위한 _TextFrame.add_paragraph() 사용</a:t>
            </a:r>
          </a:p>
          <a:p>
            <a:pPr lvl="1"/>
            <a:r>
              <a:t> ABC 테스트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