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e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  <p:pic>
        <p:nvPicPr>
          <p:cNvPr id="3" name="Picture 2" descr="le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14400"/>
            <a:ext cx="5029200" cy="3657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