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주식 보고서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보고서 작성일 : 20221012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삼성전자_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0" y="3657600"/>
            <a:ext cx="109728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삼성전자, 56000원에 거래 마감</a:t>
            </a:r>
          </a:p>
        </p:txBody>
      </p:sp>
      <p:pic>
        <p:nvPicPr>
          <p:cNvPr id="3" name="Picture 2" descr="삼성전자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