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03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407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610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813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1017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220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423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627" algn="l" defTabSz="4102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740CA-7D1C-B14E-830E-54CE576AE7E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3439F-0F6E-C64B-B4C5-91A640E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0203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0407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0610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0813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1017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220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423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627" algn="l" defTabSz="41020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02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10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2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42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6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7"/>
            <a:ext cx="4040188" cy="6397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3" indent="0">
              <a:buNone/>
              <a:defRPr sz="1800" b="1"/>
            </a:lvl2pPr>
            <a:lvl3pPr marL="820407" indent="0">
              <a:buNone/>
              <a:defRPr sz="1600" b="1"/>
            </a:lvl3pPr>
            <a:lvl4pPr marL="1230610" indent="0">
              <a:buNone/>
              <a:defRPr sz="1400" b="1"/>
            </a:lvl4pPr>
            <a:lvl5pPr marL="1640813" indent="0">
              <a:buNone/>
              <a:defRPr sz="1400" b="1"/>
            </a:lvl5pPr>
            <a:lvl6pPr marL="2051017" indent="0">
              <a:buNone/>
              <a:defRPr sz="1400" b="1"/>
            </a:lvl6pPr>
            <a:lvl7pPr marL="2461220" indent="0">
              <a:buNone/>
              <a:defRPr sz="1400" b="1"/>
            </a:lvl7pPr>
            <a:lvl8pPr marL="2871423" indent="0">
              <a:buNone/>
              <a:defRPr sz="1400" b="1"/>
            </a:lvl8pPr>
            <a:lvl9pPr marL="328162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8"/>
            <a:ext cx="4040188" cy="39512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7"/>
            <a:ext cx="4041775" cy="6397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3" indent="0">
              <a:buNone/>
              <a:defRPr sz="1800" b="1"/>
            </a:lvl2pPr>
            <a:lvl3pPr marL="820407" indent="0">
              <a:buNone/>
              <a:defRPr sz="1600" b="1"/>
            </a:lvl3pPr>
            <a:lvl4pPr marL="1230610" indent="0">
              <a:buNone/>
              <a:defRPr sz="1400" b="1"/>
            </a:lvl4pPr>
            <a:lvl5pPr marL="1640813" indent="0">
              <a:buNone/>
              <a:defRPr sz="1400" b="1"/>
            </a:lvl5pPr>
            <a:lvl6pPr marL="2051017" indent="0">
              <a:buNone/>
              <a:defRPr sz="1400" b="1"/>
            </a:lvl6pPr>
            <a:lvl7pPr marL="2461220" indent="0">
              <a:buNone/>
              <a:defRPr sz="1400" b="1"/>
            </a:lvl7pPr>
            <a:lvl8pPr marL="2871423" indent="0">
              <a:buNone/>
              <a:defRPr sz="1400" b="1"/>
            </a:lvl8pPr>
            <a:lvl9pPr marL="328162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8"/>
            <a:ext cx="4041775" cy="39512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0203" indent="0">
              <a:buNone/>
              <a:defRPr sz="1100"/>
            </a:lvl2pPr>
            <a:lvl3pPr marL="820407" indent="0">
              <a:buNone/>
              <a:defRPr sz="900"/>
            </a:lvl3pPr>
            <a:lvl4pPr marL="1230610" indent="0">
              <a:buNone/>
              <a:defRPr sz="800"/>
            </a:lvl4pPr>
            <a:lvl5pPr marL="1640813" indent="0">
              <a:buNone/>
              <a:defRPr sz="800"/>
            </a:lvl5pPr>
            <a:lvl6pPr marL="2051017" indent="0">
              <a:buNone/>
              <a:defRPr sz="800"/>
            </a:lvl6pPr>
            <a:lvl7pPr marL="2461220" indent="0">
              <a:buNone/>
              <a:defRPr sz="800"/>
            </a:lvl7pPr>
            <a:lvl8pPr marL="2871423" indent="0">
              <a:buNone/>
              <a:defRPr sz="800"/>
            </a:lvl8pPr>
            <a:lvl9pPr marL="328162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0203" indent="0">
              <a:buNone/>
              <a:defRPr sz="2500"/>
            </a:lvl2pPr>
            <a:lvl3pPr marL="820407" indent="0">
              <a:buNone/>
              <a:defRPr sz="2200"/>
            </a:lvl3pPr>
            <a:lvl4pPr marL="1230610" indent="0">
              <a:buNone/>
              <a:defRPr sz="1800"/>
            </a:lvl4pPr>
            <a:lvl5pPr marL="1640813" indent="0">
              <a:buNone/>
              <a:defRPr sz="1800"/>
            </a:lvl5pPr>
            <a:lvl6pPr marL="2051017" indent="0">
              <a:buNone/>
              <a:defRPr sz="1800"/>
            </a:lvl6pPr>
            <a:lvl7pPr marL="2461220" indent="0">
              <a:buNone/>
              <a:defRPr sz="1800"/>
            </a:lvl7pPr>
            <a:lvl8pPr marL="2871423" indent="0">
              <a:buNone/>
              <a:defRPr sz="1800"/>
            </a:lvl8pPr>
            <a:lvl9pPr marL="3281627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10203" indent="0">
              <a:buNone/>
              <a:defRPr sz="1100"/>
            </a:lvl2pPr>
            <a:lvl3pPr marL="820407" indent="0">
              <a:buNone/>
              <a:defRPr sz="900"/>
            </a:lvl3pPr>
            <a:lvl4pPr marL="1230610" indent="0">
              <a:buNone/>
              <a:defRPr sz="800"/>
            </a:lvl4pPr>
            <a:lvl5pPr marL="1640813" indent="0">
              <a:buNone/>
              <a:defRPr sz="800"/>
            </a:lvl5pPr>
            <a:lvl6pPr marL="2051017" indent="0">
              <a:buNone/>
              <a:defRPr sz="800"/>
            </a:lvl6pPr>
            <a:lvl7pPr marL="2461220" indent="0">
              <a:buNone/>
              <a:defRPr sz="800"/>
            </a:lvl7pPr>
            <a:lvl8pPr marL="2871423" indent="0">
              <a:buNone/>
              <a:defRPr sz="800"/>
            </a:lvl8pPr>
            <a:lvl9pPr marL="328162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82040" tIns="41020" rIns="82040" bIns="410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82040" tIns="41020" rIns="82040" bIns="410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C5FD-6155-3341-8123-6CEE1D1CACB1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3944-7009-D24F-9DA0-BB51E643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020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652" indent="-307652" algn="l" defTabSz="41020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581" indent="-256377" algn="l" defTabSz="41020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508" indent="-205102" algn="l" defTabSz="41020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712" indent="-205102" algn="l" defTabSz="41020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5915" indent="-205102" algn="l" defTabSz="41020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118" indent="-205102" algn="l" defTabSz="41020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322" indent="-205102" algn="l" defTabSz="41020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25" indent="-205102" algn="l" defTabSz="41020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6728" indent="-205102" algn="l" defTabSz="41020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03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07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10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813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017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220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423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627" algn="l" defTabSz="41020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4360" y="4952999"/>
            <a:ext cx="986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6733938" y="4952999"/>
            <a:ext cx="2132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DOWN</a:t>
            </a:r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544254" y="5024467"/>
            <a:ext cx="1572294" cy="89217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nigm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3" y="1073749"/>
            <a:ext cx="7198863" cy="28795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5881" y="92009"/>
            <a:ext cx="5666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Time Period 1 of </a:t>
            </a:r>
            <a:r>
              <a:rPr lang="en-US" sz="5400" dirty="0" smtClean="0"/>
              <a:t>76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5080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p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1111" l="500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49" y="1323418"/>
            <a:ext cx="3465576" cy="3465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75306" y="4166656"/>
            <a:ext cx="4169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</a:rPr>
              <a:t>The stock went up!</a:t>
            </a:r>
            <a:endParaRPr lang="en-US" sz="4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1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19621" y="2459504"/>
            <a:ext cx="49047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You guessed correctly!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+10 cents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94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4360" y="4952999"/>
            <a:ext cx="986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6733938" y="4952999"/>
            <a:ext cx="2132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DOWN</a:t>
            </a:r>
            <a:endParaRPr lang="en-US" sz="5400" dirty="0"/>
          </a:p>
        </p:txBody>
      </p:sp>
      <p:pic>
        <p:nvPicPr>
          <p:cNvPr id="9" name="Picture 8" descr="Enigm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3" y="1073749"/>
            <a:ext cx="7198863" cy="2879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5881" y="92009"/>
            <a:ext cx="5666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Time Period 2 of </a:t>
            </a:r>
            <a:r>
              <a:rPr lang="en-US" sz="5400" dirty="0" smtClean="0"/>
              <a:t>76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4022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717552"/>
            <a:ext cx="2438400" cy="1828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pic>
        <p:nvPicPr>
          <p:cNvPr id="3" name="Picture 2" descr="Slid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0" y="1055990"/>
            <a:ext cx="2438400" cy="182880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pic>
        <p:nvPicPr>
          <p:cNvPr id="4" name="Picture 3" descr="Slide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40" y="1394428"/>
            <a:ext cx="2438400" cy="1828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521310" y="3415039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3312" y="288096"/>
            <a:ext cx="140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Predict Stock</a:t>
            </a:r>
            <a:endParaRPr lang="en-US" sz="1800" dirty="0"/>
          </a:p>
        </p:txBody>
      </p:sp>
      <p:pic>
        <p:nvPicPr>
          <p:cNvPr id="15" name="Picture 14" descr="Slide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10" y="1732866"/>
            <a:ext cx="2438400" cy="1828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679440" y="596386"/>
            <a:ext cx="196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Stock Performance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39870" y="946152"/>
            <a:ext cx="192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Were you correct?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014" y="1283218"/>
            <a:ext cx="140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Predict Stock</a:t>
            </a:r>
            <a:endParaRPr lang="en-US" sz="1800" dirty="0"/>
          </a:p>
        </p:txBody>
      </p:sp>
      <p:pic>
        <p:nvPicPr>
          <p:cNvPr id="5" name="Picture 4" descr="Slide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10" y="1732866"/>
            <a:ext cx="2438400" cy="1828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22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37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Chang Leong</dc:creator>
  <cp:lastModifiedBy>Yuan Chang Leong</cp:lastModifiedBy>
  <cp:revision>24</cp:revision>
  <dcterms:created xsi:type="dcterms:W3CDTF">2014-11-24T15:49:56Z</dcterms:created>
  <dcterms:modified xsi:type="dcterms:W3CDTF">2016-09-18T21:33:08Z</dcterms:modified>
</cp:coreProperties>
</file>