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8" r:id="rId3"/>
    <p:sldId id="257" r:id="rId4"/>
    <p:sldId id="258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EF4"/>
    <a:srgbClr val="FDC3ED"/>
    <a:srgbClr val="FDE4F5"/>
    <a:srgbClr val="4AA24F"/>
    <a:srgbClr val="B68CA8"/>
    <a:srgbClr val="D9A7C8"/>
    <a:srgbClr val="FFC2ED"/>
    <a:srgbClr val="93EB22"/>
    <a:srgbClr val="F7A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5" d="100"/>
          <a:sy n="55" d="100"/>
        </p:scale>
        <p:origin x="-1480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D587C-9109-BF41-98C6-6AD9B610CF87}" type="datetimeFigureOut">
              <a:rPr lang="en-US" smtClean="0"/>
              <a:t>7/17/15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DF303-ABE2-0D43-8BF0-616D5287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66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DF303-ABE2-0D43-8BF0-616D5287C2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2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F90D-530D-8E49-8E66-9FC350B60699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8FDB-0026-6745-9555-ECF9423D7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8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F90D-530D-8E49-8E66-9FC350B60699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8FDB-0026-6745-9555-ECF9423D7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8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F90D-530D-8E49-8E66-9FC350B60699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8FDB-0026-6745-9555-ECF9423D7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2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F90D-530D-8E49-8E66-9FC350B60699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8FDB-0026-6745-9555-ECF9423D7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1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F90D-530D-8E49-8E66-9FC350B60699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8FDB-0026-6745-9555-ECF9423D7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0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F90D-530D-8E49-8E66-9FC350B60699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8FDB-0026-6745-9555-ECF9423D7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8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F90D-530D-8E49-8E66-9FC350B60699}" type="datetimeFigureOut">
              <a:rPr lang="en-US" smtClean="0"/>
              <a:t>7/17/15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8FDB-0026-6745-9555-ECF9423D7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4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F90D-530D-8E49-8E66-9FC350B60699}" type="datetimeFigureOut">
              <a:rPr lang="en-US" smtClean="0"/>
              <a:t>7/17/15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8FDB-0026-6745-9555-ECF9423D7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0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F90D-530D-8E49-8E66-9FC350B60699}" type="datetimeFigureOut">
              <a:rPr lang="en-US" smtClean="0"/>
              <a:t>7/17/15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8FDB-0026-6745-9555-ECF9423D7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F90D-530D-8E49-8E66-9FC350B60699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8FDB-0026-6745-9555-ECF9423D7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8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F90D-530D-8E49-8E66-9FC350B60699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8FDB-0026-6745-9555-ECF9423D7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2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8F90D-530D-8E49-8E66-9FC350B60699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E8FDB-0026-6745-9555-ECF9423D7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6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Bent-Up Arrow 49"/>
          <p:cNvSpPr/>
          <p:nvPr/>
        </p:nvSpPr>
        <p:spPr>
          <a:xfrm rot="16200000">
            <a:off x="3844791" y="-1233591"/>
            <a:ext cx="2424539" cy="7437821"/>
          </a:xfrm>
          <a:custGeom>
            <a:avLst/>
            <a:gdLst/>
            <a:ahLst/>
            <a:cxnLst/>
            <a:rect l="l" t="t" r="r" b="b"/>
            <a:pathLst>
              <a:path w="2063838" h="7437820">
                <a:moveTo>
                  <a:pt x="2063838" y="7011201"/>
                </a:moveTo>
                <a:lnTo>
                  <a:pt x="1992735" y="7011201"/>
                </a:lnTo>
                <a:lnTo>
                  <a:pt x="1992735" y="7437820"/>
                </a:lnTo>
                <a:lnTo>
                  <a:pt x="556166" y="7437820"/>
                </a:lnTo>
                <a:lnTo>
                  <a:pt x="474524" y="7437820"/>
                </a:lnTo>
                <a:lnTo>
                  <a:pt x="417125" y="7437820"/>
                </a:lnTo>
                <a:lnTo>
                  <a:pt x="417125" y="208562"/>
                </a:lnTo>
                <a:lnTo>
                  <a:pt x="139042" y="208562"/>
                </a:lnTo>
                <a:lnTo>
                  <a:pt x="139042" y="278083"/>
                </a:lnTo>
                <a:lnTo>
                  <a:pt x="0" y="139041"/>
                </a:lnTo>
                <a:lnTo>
                  <a:pt x="139042" y="0"/>
                </a:lnTo>
                <a:lnTo>
                  <a:pt x="139042" y="69521"/>
                </a:lnTo>
                <a:lnTo>
                  <a:pt x="556166" y="69521"/>
                </a:lnTo>
                <a:lnTo>
                  <a:pt x="556166" y="7295614"/>
                </a:lnTo>
                <a:lnTo>
                  <a:pt x="1850528" y="7295614"/>
                </a:lnTo>
                <a:lnTo>
                  <a:pt x="1850528" y="7011201"/>
                </a:lnTo>
                <a:lnTo>
                  <a:pt x="1779425" y="7011201"/>
                </a:lnTo>
                <a:lnTo>
                  <a:pt x="1921632" y="686899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6108" y="460113"/>
            <a:ext cx="2337772" cy="173002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Quicksand Bold"/>
                <a:cs typeface="Quicksand Bold"/>
              </a:rPr>
              <a:t>PHASE 1: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Quicksand Bold"/>
                <a:cs typeface="Quicksand Bold"/>
              </a:rPr>
              <a:t>Learn what they liked</a:t>
            </a:r>
            <a:endParaRPr lang="en-US" sz="2400" dirty="0">
              <a:solidFill>
                <a:schemeClr val="tx1"/>
              </a:solidFill>
              <a:latin typeface="Quicksand Bold"/>
              <a:cs typeface="Quicksand Bold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6108" y="3697590"/>
            <a:ext cx="2337772" cy="173002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Quicksand Bold"/>
                <a:cs typeface="Quicksand Bold"/>
              </a:rPr>
              <a:t>PHASE 2: </a:t>
            </a:r>
          </a:p>
          <a:p>
            <a:pPr algn="ctr"/>
            <a:r>
              <a:rPr lang="en-US" sz="2400" dirty="0" smtClean="0">
                <a:solidFill>
                  <a:srgbClr val="000000"/>
                </a:solidFill>
                <a:latin typeface="Quicksand Bold"/>
                <a:cs typeface="Quicksand Bold"/>
              </a:rPr>
              <a:t>Test your knowledge</a:t>
            </a:r>
            <a:endParaRPr lang="en-US" sz="2400" dirty="0">
              <a:solidFill>
                <a:srgbClr val="000000"/>
              </a:solidFill>
              <a:latin typeface="Quicksand Bold"/>
              <a:cs typeface="Quicksand Bold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303370" y="97127"/>
            <a:ext cx="2485034" cy="2676256"/>
            <a:chOff x="3303370" y="97127"/>
            <a:chExt cx="2485034" cy="2676256"/>
          </a:xfrm>
        </p:grpSpPr>
        <p:sp>
          <p:nvSpPr>
            <p:cNvPr id="13" name="TextBox 12"/>
            <p:cNvSpPr txBox="1"/>
            <p:nvPr/>
          </p:nvSpPr>
          <p:spPr>
            <a:xfrm>
              <a:off x="3303370" y="2188607"/>
              <a:ext cx="231936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Read about 16 movies, answer quick questions</a:t>
              </a:r>
              <a:endParaRPr lang="en-US" sz="1600" dirty="0">
                <a:latin typeface="Arial"/>
                <a:cs typeface="Arial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3303370" y="97127"/>
              <a:ext cx="2485034" cy="2093015"/>
              <a:chOff x="3303370" y="97127"/>
              <a:chExt cx="2485034" cy="2093015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3303370" y="460113"/>
                <a:ext cx="2485034" cy="1730029"/>
                <a:chOff x="3303370" y="460113"/>
                <a:chExt cx="2485034" cy="1730029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3303370" y="460113"/>
                  <a:ext cx="2319364" cy="1730029"/>
                </a:xfrm>
                <a:prstGeom prst="rect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524262" y="901822"/>
                  <a:ext cx="625860" cy="79139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8" name="Lightning Bolt 7"/>
                <p:cNvSpPr/>
                <p:nvPr/>
              </p:nvSpPr>
              <p:spPr>
                <a:xfrm rot="1543070">
                  <a:off x="3524262" y="1067462"/>
                  <a:ext cx="625860" cy="441710"/>
                </a:xfrm>
                <a:prstGeom prst="lightningBolt">
                  <a:avLst/>
                </a:prstGeom>
                <a:solidFill>
                  <a:srgbClr val="F7A52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4150122" y="901822"/>
                  <a:ext cx="163828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err="1" smtClean="0">
                      <a:latin typeface="Arial"/>
                      <a:cs typeface="Arial"/>
                    </a:rPr>
                    <a:t>mTurk</a:t>
                  </a:r>
                  <a:r>
                    <a:rPr lang="en-US" sz="1200" b="1" dirty="0" smtClean="0">
                      <a:latin typeface="Arial"/>
                      <a:cs typeface="Arial"/>
                    </a:rPr>
                    <a:t>: The Movie</a:t>
                  </a:r>
                  <a:endParaRPr lang="en-US" sz="12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214962" y="1178821"/>
                  <a:ext cx="1141080" cy="9423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214962" y="1331221"/>
                  <a:ext cx="1141080" cy="9423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4214962" y="1483621"/>
                  <a:ext cx="1141080" cy="9423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3524262" y="97127"/>
                <a:ext cx="1980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Arial"/>
                    <a:cs typeface="Arial"/>
                  </a:rPr>
                  <a:t>Meet the movies</a:t>
                </a:r>
                <a:endParaRPr lang="en-US" b="1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3075625" y="3316710"/>
            <a:ext cx="2712779" cy="2915371"/>
            <a:chOff x="3075625" y="3316710"/>
            <a:chExt cx="2712779" cy="2915371"/>
          </a:xfrm>
        </p:grpSpPr>
        <p:sp>
          <p:nvSpPr>
            <p:cNvPr id="24" name="TextBox 23"/>
            <p:cNvSpPr txBox="1"/>
            <p:nvPr/>
          </p:nvSpPr>
          <p:spPr>
            <a:xfrm>
              <a:off x="3075625" y="5401084"/>
              <a:ext cx="27127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Read about 16</a:t>
              </a:r>
              <a:r>
                <a:rPr lang="en-US" sz="1600" b="1" dirty="0" smtClean="0">
                  <a:latin typeface="Arial"/>
                  <a:cs typeface="Arial"/>
                </a:rPr>
                <a:t> NEW</a:t>
              </a:r>
              <a:r>
                <a:rPr lang="en-US" sz="1600" dirty="0" smtClean="0">
                  <a:latin typeface="Arial"/>
                  <a:cs typeface="Arial"/>
                </a:rPr>
                <a:t> movies, answer quick questions</a:t>
              </a:r>
              <a:endParaRPr lang="en-US" sz="1600" dirty="0">
                <a:latin typeface="Arial"/>
                <a:cs typeface="Arial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303370" y="3316710"/>
              <a:ext cx="2485034" cy="2099361"/>
              <a:chOff x="3303370" y="3316710"/>
              <a:chExt cx="2485034" cy="2099361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303370" y="3686042"/>
                <a:ext cx="2485034" cy="1730029"/>
                <a:chOff x="3303370" y="3686042"/>
                <a:chExt cx="2485034" cy="1730029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3303370" y="3686042"/>
                  <a:ext cx="2319364" cy="1730029"/>
                </a:xfrm>
                <a:prstGeom prst="rect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524262" y="4127751"/>
                  <a:ext cx="625860" cy="7913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150122" y="4127751"/>
                  <a:ext cx="163828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err="1" smtClean="0">
                      <a:latin typeface="Arial"/>
                      <a:cs typeface="Arial"/>
                    </a:rPr>
                    <a:t>Turkopticon</a:t>
                  </a:r>
                  <a:r>
                    <a:rPr lang="en-US" sz="1200" b="1" dirty="0" smtClean="0">
                      <a:latin typeface="Arial"/>
                      <a:cs typeface="Arial"/>
                    </a:rPr>
                    <a:t> 2</a:t>
                  </a:r>
                  <a:endParaRPr lang="en-US" sz="12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4214962" y="4404750"/>
                  <a:ext cx="1141080" cy="9423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4214962" y="4557150"/>
                  <a:ext cx="1141080" cy="9423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4214962" y="4709550"/>
                  <a:ext cx="1141080" cy="9423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25" name="Sun 24"/>
                <p:cNvSpPr/>
                <p:nvPr/>
              </p:nvSpPr>
              <p:spPr>
                <a:xfrm>
                  <a:off x="3561617" y="4278127"/>
                  <a:ext cx="534033" cy="558046"/>
                </a:xfrm>
                <a:prstGeom prst="sun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3524262" y="3316710"/>
                <a:ext cx="1980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Arial"/>
                    <a:cs typeface="Arial"/>
                  </a:rPr>
                  <a:t>Meet the movies</a:t>
                </a:r>
                <a:endParaRPr lang="en-US" b="1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6152078" y="97127"/>
            <a:ext cx="2319364" cy="2930105"/>
            <a:chOff x="6152078" y="97127"/>
            <a:chExt cx="2319364" cy="2930105"/>
          </a:xfrm>
        </p:grpSpPr>
        <p:grpSp>
          <p:nvGrpSpPr>
            <p:cNvPr id="56" name="Group 55"/>
            <p:cNvGrpSpPr/>
            <p:nvPr/>
          </p:nvGrpSpPr>
          <p:grpSpPr>
            <a:xfrm>
              <a:off x="6152078" y="466206"/>
              <a:ext cx="2319364" cy="2561026"/>
              <a:chOff x="6152078" y="466206"/>
              <a:chExt cx="2319364" cy="2561026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6152078" y="2196235"/>
                <a:ext cx="23193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u="sng" dirty="0">
                    <a:latin typeface="Arial"/>
                    <a:cs typeface="Arial"/>
                  </a:rPr>
                  <a:t>Pay attention!</a:t>
                </a:r>
                <a:r>
                  <a:rPr lang="en-US" sz="1600" dirty="0">
                    <a:latin typeface="Arial"/>
                    <a:cs typeface="Arial"/>
                  </a:rPr>
                  <a:t> </a:t>
                </a:r>
                <a:endParaRPr lang="en-US" sz="1600" dirty="0" smtClean="0">
                  <a:latin typeface="Arial"/>
                  <a:cs typeface="Arial"/>
                </a:endParaRPr>
              </a:p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Observe the other person’s choices. </a:t>
                </a: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6152078" y="466206"/>
                <a:ext cx="2319364" cy="1730029"/>
                <a:chOff x="6152078" y="466206"/>
                <a:chExt cx="2319364" cy="1730029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6152078" y="466206"/>
                  <a:ext cx="2319364" cy="1730029"/>
                </a:xfrm>
                <a:prstGeom prst="rect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6529278" y="953546"/>
                  <a:ext cx="625860" cy="791397"/>
                </a:xfrm>
                <a:prstGeom prst="rect">
                  <a:avLst/>
                </a:prstGeom>
                <a:ln w="57150" cmpd="sng"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3" name="Lightning Bolt 32"/>
                <p:cNvSpPr/>
                <p:nvPr/>
              </p:nvSpPr>
              <p:spPr>
                <a:xfrm rot="1543070">
                  <a:off x="6529278" y="1119186"/>
                  <a:ext cx="625860" cy="441710"/>
                </a:xfrm>
                <a:prstGeom prst="lightningBolt">
                  <a:avLst/>
                </a:prstGeom>
                <a:solidFill>
                  <a:srgbClr val="F7A52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7486662" y="906627"/>
                  <a:ext cx="625860" cy="791397"/>
                </a:xfrm>
                <a:prstGeom prst="rect">
                  <a:avLst/>
                </a:prstGeom>
                <a:ln w="57150" cmpd="sng">
                  <a:solidFill>
                    <a:srgbClr val="FFFFFF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5" name="Cloud 34"/>
                <p:cNvSpPr/>
                <p:nvPr/>
              </p:nvSpPr>
              <p:spPr>
                <a:xfrm>
                  <a:off x="7545276" y="1054925"/>
                  <a:ext cx="454040" cy="495991"/>
                </a:xfrm>
                <a:prstGeom prst="cloud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/>
                    <a:cs typeface="Arial"/>
                  </a:endParaRPr>
                </a:p>
              </p:txBody>
            </p:sp>
          </p:grpSp>
        </p:grpSp>
        <p:sp>
          <p:nvSpPr>
            <p:cNvPr id="36" name="TextBox 35"/>
            <p:cNvSpPr txBox="1"/>
            <p:nvPr/>
          </p:nvSpPr>
          <p:spPr>
            <a:xfrm>
              <a:off x="6464438" y="97127"/>
              <a:ext cx="1715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/>
                  <a:cs typeface="Arial"/>
                </a:rPr>
                <a:t>Watch &amp; learn</a:t>
              </a:r>
              <a:endParaRPr lang="en-US" b="1" dirty="0">
                <a:latin typeface="Arial"/>
                <a:cs typeface="Arial"/>
              </a:endParaRPr>
            </a:p>
          </p:txBody>
        </p:sp>
      </p:grpSp>
      <p:sp>
        <p:nvSpPr>
          <p:cNvPr id="37" name="Right Arrow 36"/>
          <p:cNvSpPr/>
          <p:nvPr/>
        </p:nvSpPr>
        <p:spPr>
          <a:xfrm>
            <a:off x="2603880" y="1273050"/>
            <a:ext cx="699490" cy="27786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5622734" y="1273050"/>
            <a:ext cx="529344" cy="27786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2603880" y="4488827"/>
            <a:ext cx="699490" cy="27786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5622734" y="4478674"/>
            <a:ext cx="529344" cy="27786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908031" y="3264633"/>
            <a:ext cx="2773853" cy="3254505"/>
            <a:chOff x="5908031" y="3264633"/>
            <a:chExt cx="2773853" cy="3254505"/>
          </a:xfrm>
        </p:grpSpPr>
        <p:sp>
          <p:nvSpPr>
            <p:cNvPr id="53" name="TextBox 52"/>
            <p:cNvSpPr txBox="1"/>
            <p:nvPr/>
          </p:nvSpPr>
          <p:spPr>
            <a:xfrm>
              <a:off x="6296341" y="3264633"/>
              <a:ext cx="2032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/>
                  <a:cs typeface="Arial"/>
                </a:rPr>
                <a:t>Guess the movie</a:t>
              </a:r>
              <a:endParaRPr lang="en-US" b="1" dirty="0">
                <a:latin typeface="Arial"/>
                <a:cs typeface="Arial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908031" y="3633965"/>
              <a:ext cx="2773853" cy="2885173"/>
              <a:chOff x="5908031" y="3633965"/>
              <a:chExt cx="2773853" cy="2885173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5908031" y="5441920"/>
                <a:ext cx="277385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Guess which movie the person would rather watch. Receive a bonus of </a:t>
                </a:r>
                <a:r>
                  <a:rPr lang="en-US" sz="1600" b="1" dirty="0" smtClean="0">
                    <a:latin typeface="Arial"/>
                    <a:cs typeface="Arial"/>
                  </a:rPr>
                  <a:t>up to $1 </a:t>
                </a:r>
                <a:r>
                  <a:rPr lang="en-US" sz="1600" dirty="0" smtClean="0">
                    <a:latin typeface="Arial"/>
                    <a:cs typeface="Arial"/>
                  </a:rPr>
                  <a:t>for answering correctly! 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6152078" y="3633965"/>
                <a:ext cx="2529806" cy="1932200"/>
                <a:chOff x="6152078" y="3633965"/>
                <a:chExt cx="2529806" cy="19322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152078" y="3633965"/>
                  <a:ext cx="2319364" cy="1730029"/>
                </a:xfrm>
                <a:prstGeom prst="rect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7541134" y="4095358"/>
                  <a:ext cx="625860" cy="7913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60" name="Sun 59"/>
                <p:cNvSpPr/>
                <p:nvPr/>
              </p:nvSpPr>
              <p:spPr>
                <a:xfrm>
                  <a:off x="7578489" y="4245734"/>
                  <a:ext cx="534033" cy="558046"/>
                </a:xfrm>
                <a:prstGeom prst="sun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6529278" y="4093128"/>
                  <a:ext cx="625860" cy="791397"/>
                </a:xfrm>
                <a:prstGeom prst="rect">
                  <a:avLst/>
                </a:prstGeom>
                <a:solidFill>
                  <a:srgbClr val="FFC2ED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62" name="Heart 61"/>
                <p:cNvSpPr/>
                <p:nvPr/>
              </p:nvSpPr>
              <p:spPr>
                <a:xfrm>
                  <a:off x="6587892" y="4278127"/>
                  <a:ext cx="485030" cy="488565"/>
                </a:xfrm>
                <a:prstGeom prst="heart">
                  <a:avLst/>
                </a:prstGeom>
                <a:solidFill>
                  <a:srgbClr val="B68CA8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8020957" y="4905238"/>
                  <a:ext cx="660927" cy="660927"/>
                </a:xfrm>
                <a:prstGeom prst="ellipse">
                  <a:avLst/>
                </a:prstGeom>
                <a:solidFill>
                  <a:srgbClr val="4AA24F"/>
                </a:solidFill>
                <a:ln w="38100" cmpd="sng">
                  <a:solidFill>
                    <a:srgbClr val="FFFFFF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 smtClean="0"/>
                    <a:t>$</a:t>
                  </a:r>
                  <a:endParaRPr lang="en-US" sz="36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11116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91231" y="1744942"/>
            <a:ext cx="5469237" cy="40046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80697" y="2873043"/>
            <a:ext cx="1475826" cy="1831936"/>
          </a:xfrm>
          <a:prstGeom prst="rect">
            <a:avLst/>
          </a:prstGeom>
          <a:ln w="57150" cmpd="sng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1" name="Lightning Bolt 10"/>
          <p:cNvSpPr/>
          <p:nvPr/>
        </p:nvSpPr>
        <p:spPr>
          <a:xfrm rot="1543070">
            <a:off x="2880697" y="3256468"/>
            <a:ext cx="1475826" cy="1022476"/>
          </a:xfrm>
          <a:prstGeom prst="lightningBolt">
            <a:avLst/>
          </a:prstGeom>
          <a:solidFill>
            <a:srgbClr val="F7A52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38282" y="2873043"/>
            <a:ext cx="1475826" cy="1831936"/>
          </a:xfrm>
          <a:prstGeom prst="rect">
            <a:avLst/>
          </a:prstGeom>
          <a:ln w="152400" cmpd="sng"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" name="Cloud 12"/>
          <p:cNvSpPr/>
          <p:nvPr/>
        </p:nvSpPr>
        <p:spPr>
          <a:xfrm>
            <a:off x="5276498" y="3216325"/>
            <a:ext cx="1070661" cy="1148126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48364" y="1939637"/>
            <a:ext cx="2262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3"/>
                </a:solidFill>
                <a:latin typeface="Arial"/>
                <a:cs typeface="Arial"/>
              </a:rPr>
              <a:t>Correct!</a:t>
            </a:r>
            <a:endParaRPr lang="en-US" sz="3600" b="1" dirty="0">
              <a:solidFill>
                <a:schemeClr val="accent3"/>
              </a:solidFill>
              <a:latin typeface="Arial"/>
              <a:cs typeface="Arial"/>
            </a:endParaRPr>
          </a:p>
        </p:txBody>
      </p:sp>
      <p:sp>
        <p:nvSpPr>
          <p:cNvPr id="14" name="Oval Callout 13"/>
          <p:cNvSpPr/>
          <p:nvPr/>
        </p:nvSpPr>
        <p:spPr>
          <a:xfrm flipH="1">
            <a:off x="6254795" y="2795968"/>
            <a:ext cx="1079606" cy="1007827"/>
          </a:xfrm>
          <a:prstGeom prst="wedgeEllipseCallout">
            <a:avLst>
              <a:gd name="adj1" fmla="val 69997"/>
              <a:gd name="adj2" fmla="val 56048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M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726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91231" y="1744942"/>
            <a:ext cx="5469237" cy="40046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80697" y="2873043"/>
            <a:ext cx="1475826" cy="1831936"/>
          </a:xfrm>
          <a:prstGeom prst="rect">
            <a:avLst/>
          </a:prstGeom>
          <a:ln w="57150" cmpd="sng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1" name="Lightning Bolt 10"/>
          <p:cNvSpPr/>
          <p:nvPr/>
        </p:nvSpPr>
        <p:spPr>
          <a:xfrm rot="1543070">
            <a:off x="2880697" y="3256468"/>
            <a:ext cx="1475826" cy="1022476"/>
          </a:xfrm>
          <a:prstGeom prst="lightningBolt">
            <a:avLst/>
          </a:prstGeom>
          <a:solidFill>
            <a:srgbClr val="F7A52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38282" y="2873043"/>
            <a:ext cx="1475826" cy="1831936"/>
          </a:xfrm>
          <a:prstGeom prst="rect">
            <a:avLst/>
          </a:prstGeom>
          <a:ln w="57150" cmpd="sng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" name="Cloud 12"/>
          <p:cNvSpPr/>
          <p:nvPr/>
        </p:nvSpPr>
        <p:spPr>
          <a:xfrm>
            <a:off x="5276498" y="3216325"/>
            <a:ext cx="1070661" cy="1148126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4" name="Oval Callout 13"/>
          <p:cNvSpPr/>
          <p:nvPr/>
        </p:nvSpPr>
        <p:spPr>
          <a:xfrm flipH="1">
            <a:off x="6254795" y="2795968"/>
            <a:ext cx="1079606" cy="1007827"/>
          </a:xfrm>
          <a:prstGeom prst="wedgeEllipseCallout">
            <a:avLst>
              <a:gd name="adj1" fmla="val 69997"/>
              <a:gd name="adj2" fmla="val 56048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M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5" name="Oval Callout 14"/>
          <p:cNvSpPr/>
          <p:nvPr/>
        </p:nvSpPr>
        <p:spPr>
          <a:xfrm>
            <a:off x="2076688" y="2986899"/>
            <a:ext cx="1079606" cy="1007827"/>
          </a:xfrm>
          <a:prstGeom prst="wedgeEllipseCallout">
            <a:avLst>
              <a:gd name="adj1" fmla="val 69997"/>
              <a:gd name="adj2" fmla="val 56048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Z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128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 Instructions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12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91231" y="1744942"/>
            <a:ext cx="5469237" cy="40046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03788" y="2713412"/>
            <a:ext cx="1534440" cy="1868153"/>
            <a:chOff x="2880697" y="2986900"/>
            <a:chExt cx="1534440" cy="1868153"/>
          </a:xfrm>
        </p:grpSpPr>
        <p:sp>
          <p:nvSpPr>
            <p:cNvPr id="7" name="Rectangle 6"/>
            <p:cNvSpPr/>
            <p:nvPr/>
          </p:nvSpPr>
          <p:spPr>
            <a:xfrm>
              <a:off x="2880697" y="2986900"/>
              <a:ext cx="1534440" cy="1868153"/>
            </a:xfrm>
            <a:prstGeom prst="rect">
              <a:avLst/>
            </a:prstGeom>
            <a:solidFill>
              <a:srgbClr val="FFC2ED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8" name="Heart 7"/>
            <p:cNvSpPr/>
            <p:nvPr/>
          </p:nvSpPr>
          <p:spPr>
            <a:xfrm>
              <a:off x="3054765" y="3443075"/>
              <a:ext cx="1189163" cy="1153295"/>
            </a:xfrm>
            <a:prstGeom prst="heart">
              <a:avLst/>
            </a:prstGeom>
            <a:solidFill>
              <a:srgbClr val="B68CA8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185861" y="2740188"/>
            <a:ext cx="1441230" cy="18224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5" name="Sun 14"/>
          <p:cNvSpPr/>
          <p:nvPr/>
        </p:nvSpPr>
        <p:spPr>
          <a:xfrm>
            <a:off x="5304956" y="3060905"/>
            <a:ext cx="1229771" cy="1285068"/>
          </a:xfrm>
          <a:prstGeom prst="su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4998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91231" y="1744942"/>
            <a:ext cx="5469237" cy="40046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03788" y="2713412"/>
            <a:ext cx="1534440" cy="1868153"/>
            <a:chOff x="2880697" y="2986900"/>
            <a:chExt cx="1534440" cy="1868153"/>
          </a:xfrm>
        </p:grpSpPr>
        <p:sp>
          <p:nvSpPr>
            <p:cNvPr id="7" name="Rectangle 6"/>
            <p:cNvSpPr/>
            <p:nvPr/>
          </p:nvSpPr>
          <p:spPr>
            <a:xfrm>
              <a:off x="2880697" y="2986900"/>
              <a:ext cx="1534440" cy="1868153"/>
            </a:xfrm>
            <a:prstGeom prst="rect">
              <a:avLst/>
            </a:prstGeom>
            <a:solidFill>
              <a:srgbClr val="FFC2ED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8" name="Heart 7"/>
            <p:cNvSpPr/>
            <p:nvPr/>
          </p:nvSpPr>
          <p:spPr>
            <a:xfrm>
              <a:off x="3054765" y="3443075"/>
              <a:ext cx="1189163" cy="1153295"/>
            </a:xfrm>
            <a:prstGeom prst="heart">
              <a:avLst/>
            </a:prstGeom>
            <a:solidFill>
              <a:srgbClr val="B68CA8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185861" y="2740188"/>
            <a:ext cx="1441230" cy="18224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5" name="Sun 14"/>
          <p:cNvSpPr/>
          <p:nvPr/>
        </p:nvSpPr>
        <p:spPr>
          <a:xfrm>
            <a:off x="5304956" y="3060905"/>
            <a:ext cx="1229771" cy="1285068"/>
          </a:xfrm>
          <a:prstGeom prst="su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2076688" y="2986899"/>
            <a:ext cx="1079606" cy="1007827"/>
          </a:xfrm>
          <a:prstGeom prst="wedgeEllipseCallout">
            <a:avLst>
              <a:gd name="adj1" fmla="val 69997"/>
              <a:gd name="adj2" fmla="val 56048"/>
            </a:avLst>
          </a:prstGeom>
          <a:solidFill>
            <a:srgbClr val="FDDEF4"/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Z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346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91231" y="1744942"/>
            <a:ext cx="5469237" cy="40046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03788" y="2713412"/>
            <a:ext cx="1534440" cy="1868153"/>
          </a:xfrm>
          <a:prstGeom prst="rect">
            <a:avLst/>
          </a:prstGeom>
          <a:solidFill>
            <a:srgbClr val="FFC2ED"/>
          </a:solidFill>
          <a:ln w="152400"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8" name="Heart 7"/>
          <p:cNvSpPr/>
          <p:nvPr/>
        </p:nvSpPr>
        <p:spPr>
          <a:xfrm>
            <a:off x="3077856" y="3169587"/>
            <a:ext cx="1189163" cy="1153295"/>
          </a:xfrm>
          <a:prstGeom prst="heart">
            <a:avLst/>
          </a:prstGeom>
          <a:solidFill>
            <a:srgbClr val="B68CA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85861" y="2740188"/>
            <a:ext cx="1441230" cy="18224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5" name="Sun 14"/>
          <p:cNvSpPr/>
          <p:nvPr/>
        </p:nvSpPr>
        <p:spPr>
          <a:xfrm>
            <a:off x="5304956" y="3060905"/>
            <a:ext cx="1229771" cy="1285068"/>
          </a:xfrm>
          <a:prstGeom prst="su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2076688" y="2986899"/>
            <a:ext cx="1079606" cy="1007827"/>
          </a:xfrm>
          <a:prstGeom prst="wedgeEllipseCallout">
            <a:avLst>
              <a:gd name="adj1" fmla="val 69997"/>
              <a:gd name="adj2" fmla="val 56048"/>
            </a:avLst>
          </a:prstGeom>
          <a:solidFill>
            <a:srgbClr val="FDDEF4"/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Z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91231" y="1744942"/>
            <a:ext cx="5469237" cy="40046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03788" y="2713412"/>
            <a:ext cx="1534440" cy="1868153"/>
            <a:chOff x="2880697" y="2986900"/>
            <a:chExt cx="1534440" cy="1868153"/>
          </a:xfrm>
        </p:grpSpPr>
        <p:sp>
          <p:nvSpPr>
            <p:cNvPr id="7" name="Rectangle 6"/>
            <p:cNvSpPr/>
            <p:nvPr/>
          </p:nvSpPr>
          <p:spPr>
            <a:xfrm>
              <a:off x="2880697" y="2986900"/>
              <a:ext cx="1534440" cy="1868153"/>
            </a:xfrm>
            <a:prstGeom prst="rect">
              <a:avLst/>
            </a:prstGeom>
            <a:solidFill>
              <a:srgbClr val="FFC2ED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8" name="Heart 7"/>
            <p:cNvSpPr/>
            <p:nvPr/>
          </p:nvSpPr>
          <p:spPr>
            <a:xfrm>
              <a:off x="3054765" y="3443075"/>
              <a:ext cx="1189163" cy="1153295"/>
            </a:xfrm>
            <a:prstGeom prst="heart">
              <a:avLst/>
            </a:prstGeom>
            <a:solidFill>
              <a:srgbClr val="B68CA8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185861" y="2740188"/>
            <a:ext cx="1441230" cy="18224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5" name="Sun 14"/>
          <p:cNvSpPr/>
          <p:nvPr/>
        </p:nvSpPr>
        <p:spPr>
          <a:xfrm>
            <a:off x="5304956" y="3060905"/>
            <a:ext cx="1229771" cy="1285068"/>
          </a:xfrm>
          <a:prstGeom prst="su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7260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91231" y="1744942"/>
            <a:ext cx="5469237" cy="40046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03788" y="2713412"/>
            <a:ext cx="1534440" cy="1868153"/>
            <a:chOff x="2880697" y="2986900"/>
            <a:chExt cx="1534440" cy="1868153"/>
          </a:xfrm>
        </p:grpSpPr>
        <p:sp>
          <p:nvSpPr>
            <p:cNvPr id="7" name="Rectangle 6"/>
            <p:cNvSpPr/>
            <p:nvPr/>
          </p:nvSpPr>
          <p:spPr>
            <a:xfrm>
              <a:off x="2880697" y="2986900"/>
              <a:ext cx="1534440" cy="1868153"/>
            </a:xfrm>
            <a:prstGeom prst="rect">
              <a:avLst/>
            </a:prstGeom>
            <a:solidFill>
              <a:srgbClr val="FFC2ED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8" name="Heart 7"/>
            <p:cNvSpPr/>
            <p:nvPr/>
          </p:nvSpPr>
          <p:spPr>
            <a:xfrm>
              <a:off x="3054765" y="3443075"/>
              <a:ext cx="1189163" cy="1153295"/>
            </a:xfrm>
            <a:prstGeom prst="heart">
              <a:avLst/>
            </a:prstGeom>
            <a:solidFill>
              <a:srgbClr val="B68CA8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185861" y="2740188"/>
            <a:ext cx="1441230" cy="18224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5" name="Sun 14"/>
          <p:cNvSpPr/>
          <p:nvPr/>
        </p:nvSpPr>
        <p:spPr>
          <a:xfrm>
            <a:off x="5304956" y="3060905"/>
            <a:ext cx="1229771" cy="1285068"/>
          </a:xfrm>
          <a:prstGeom prst="su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0" name="Oval Callout 9"/>
          <p:cNvSpPr/>
          <p:nvPr/>
        </p:nvSpPr>
        <p:spPr>
          <a:xfrm flipH="1">
            <a:off x="6254795" y="2795968"/>
            <a:ext cx="1079606" cy="1007827"/>
          </a:xfrm>
          <a:prstGeom prst="wedgeEllipseCallout">
            <a:avLst>
              <a:gd name="adj1" fmla="val 69997"/>
              <a:gd name="adj2" fmla="val 5604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M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788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91231" y="1744942"/>
            <a:ext cx="5469237" cy="40046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03788" y="2713412"/>
            <a:ext cx="1534440" cy="1868153"/>
            <a:chOff x="2880697" y="2986900"/>
            <a:chExt cx="1534440" cy="1868153"/>
          </a:xfrm>
        </p:grpSpPr>
        <p:sp>
          <p:nvSpPr>
            <p:cNvPr id="7" name="Rectangle 6"/>
            <p:cNvSpPr/>
            <p:nvPr/>
          </p:nvSpPr>
          <p:spPr>
            <a:xfrm>
              <a:off x="2880697" y="2986900"/>
              <a:ext cx="1534440" cy="1868153"/>
            </a:xfrm>
            <a:prstGeom prst="rect">
              <a:avLst/>
            </a:prstGeom>
            <a:solidFill>
              <a:srgbClr val="FFC2ED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8" name="Heart 7"/>
            <p:cNvSpPr/>
            <p:nvPr/>
          </p:nvSpPr>
          <p:spPr>
            <a:xfrm>
              <a:off x="3054765" y="3443075"/>
              <a:ext cx="1189163" cy="1153295"/>
            </a:xfrm>
            <a:prstGeom prst="heart">
              <a:avLst/>
            </a:prstGeom>
            <a:solidFill>
              <a:srgbClr val="B68CA8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185861" y="2740188"/>
            <a:ext cx="1441230" cy="1822428"/>
          </a:xfrm>
          <a:prstGeom prst="rect">
            <a:avLst/>
          </a:prstGeom>
          <a:solidFill>
            <a:schemeClr val="accent4"/>
          </a:solidFill>
          <a:ln w="152400"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5" name="Sun 14"/>
          <p:cNvSpPr/>
          <p:nvPr/>
        </p:nvSpPr>
        <p:spPr>
          <a:xfrm>
            <a:off x="5304956" y="3060905"/>
            <a:ext cx="1229771" cy="1285068"/>
          </a:xfrm>
          <a:prstGeom prst="su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0" name="Oval Callout 9"/>
          <p:cNvSpPr/>
          <p:nvPr/>
        </p:nvSpPr>
        <p:spPr>
          <a:xfrm flipH="1">
            <a:off x="6254795" y="2795968"/>
            <a:ext cx="1079606" cy="1007827"/>
          </a:xfrm>
          <a:prstGeom prst="wedgeEllipseCallout">
            <a:avLst>
              <a:gd name="adj1" fmla="val 69997"/>
              <a:gd name="adj2" fmla="val 5604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M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955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91231" y="1744942"/>
            <a:ext cx="5469237" cy="40046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03788" y="2713412"/>
            <a:ext cx="1534440" cy="1868153"/>
            <a:chOff x="2880697" y="2986900"/>
            <a:chExt cx="1534440" cy="1868153"/>
          </a:xfrm>
        </p:grpSpPr>
        <p:sp>
          <p:nvSpPr>
            <p:cNvPr id="7" name="Rectangle 6"/>
            <p:cNvSpPr/>
            <p:nvPr/>
          </p:nvSpPr>
          <p:spPr>
            <a:xfrm>
              <a:off x="2880697" y="2986900"/>
              <a:ext cx="1534440" cy="1868153"/>
            </a:xfrm>
            <a:prstGeom prst="rect">
              <a:avLst/>
            </a:prstGeom>
            <a:solidFill>
              <a:srgbClr val="FFC2ED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8" name="Heart 7"/>
            <p:cNvSpPr/>
            <p:nvPr/>
          </p:nvSpPr>
          <p:spPr>
            <a:xfrm>
              <a:off x="3054765" y="3443075"/>
              <a:ext cx="1189163" cy="1153295"/>
            </a:xfrm>
            <a:prstGeom prst="heart">
              <a:avLst/>
            </a:prstGeom>
            <a:solidFill>
              <a:srgbClr val="B68CA8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185861" y="2740188"/>
            <a:ext cx="1441230" cy="18224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5" name="Sun 14"/>
          <p:cNvSpPr/>
          <p:nvPr/>
        </p:nvSpPr>
        <p:spPr>
          <a:xfrm>
            <a:off x="5304956" y="3060905"/>
            <a:ext cx="1229771" cy="1285068"/>
          </a:xfrm>
          <a:prstGeom prst="su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0" name="Oval Callout 9"/>
          <p:cNvSpPr/>
          <p:nvPr/>
        </p:nvSpPr>
        <p:spPr>
          <a:xfrm flipH="1">
            <a:off x="6254795" y="2795968"/>
            <a:ext cx="1079606" cy="1007827"/>
          </a:xfrm>
          <a:prstGeom prst="wedgeEllipseCallout">
            <a:avLst>
              <a:gd name="adj1" fmla="val 69997"/>
              <a:gd name="adj2" fmla="val 5604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M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2076688" y="2986899"/>
            <a:ext cx="1079606" cy="1007827"/>
          </a:xfrm>
          <a:prstGeom prst="wedgeEllipseCallout">
            <a:avLst>
              <a:gd name="adj1" fmla="val 69997"/>
              <a:gd name="adj2" fmla="val 56048"/>
            </a:avLst>
          </a:prstGeom>
          <a:solidFill>
            <a:srgbClr val="FDDEF4"/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Z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579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 Instructions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14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991231" y="1744942"/>
            <a:ext cx="5469237" cy="4004693"/>
            <a:chOff x="1991231" y="1744942"/>
            <a:chExt cx="5469237" cy="4004693"/>
          </a:xfrm>
        </p:grpSpPr>
        <p:sp>
          <p:nvSpPr>
            <p:cNvPr id="9" name="Rectangle 8"/>
            <p:cNvSpPr/>
            <p:nvPr/>
          </p:nvSpPr>
          <p:spPr>
            <a:xfrm>
              <a:off x="1991231" y="1744942"/>
              <a:ext cx="5469237" cy="400469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80697" y="2873043"/>
              <a:ext cx="1475826" cy="1831936"/>
            </a:xfrm>
            <a:prstGeom prst="rect">
              <a:avLst/>
            </a:prstGeom>
            <a:ln w="57150" cmpd="sng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" name="Lightning Bolt 10"/>
            <p:cNvSpPr/>
            <p:nvPr/>
          </p:nvSpPr>
          <p:spPr>
            <a:xfrm rot="1543070">
              <a:off x="2880697" y="3256468"/>
              <a:ext cx="1475826" cy="1022476"/>
            </a:xfrm>
            <a:prstGeom prst="lightningBolt">
              <a:avLst/>
            </a:prstGeom>
            <a:solidFill>
              <a:srgbClr val="F7A52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138282" y="2873043"/>
              <a:ext cx="1475826" cy="1831936"/>
              <a:chOff x="5138282" y="2764434"/>
              <a:chExt cx="1475826" cy="183193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5138282" y="2764434"/>
                <a:ext cx="1475826" cy="1831936"/>
              </a:xfrm>
              <a:prstGeom prst="rect">
                <a:avLst/>
              </a:prstGeom>
              <a:ln w="57150" cmpd="sng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3" name="Cloud 12"/>
              <p:cNvSpPr/>
              <p:nvPr/>
            </p:nvSpPr>
            <p:spPr>
              <a:xfrm>
                <a:off x="5276498" y="3107716"/>
                <a:ext cx="1070661" cy="1148126"/>
              </a:xfrm>
              <a:prstGeom prst="cloud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498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91231" y="1744942"/>
            <a:ext cx="5469237" cy="40046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80697" y="2873043"/>
            <a:ext cx="1475826" cy="1831936"/>
          </a:xfrm>
          <a:prstGeom prst="rect">
            <a:avLst/>
          </a:prstGeom>
          <a:ln w="152400" cmpd="sng"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1" name="Lightning Bolt 10"/>
          <p:cNvSpPr/>
          <p:nvPr/>
        </p:nvSpPr>
        <p:spPr>
          <a:xfrm rot="1543070">
            <a:off x="2880697" y="3256468"/>
            <a:ext cx="1475826" cy="1022476"/>
          </a:xfrm>
          <a:prstGeom prst="lightningBolt">
            <a:avLst/>
          </a:prstGeom>
          <a:solidFill>
            <a:srgbClr val="F7A52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138282" y="2873043"/>
            <a:ext cx="1475826" cy="1831936"/>
            <a:chOff x="5138282" y="2764434"/>
            <a:chExt cx="1475826" cy="1831936"/>
          </a:xfrm>
        </p:grpSpPr>
        <p:sp>
          <p:nvSpPr>
            <p:cNvPr id="16" name="Rectangle 15"/>
            <p:cNvSpPr/>
            <p:nvPr/>
          </p:nvSpPr>
          <p:spPr>
            <a:xfrm>
              <a:off x="5138282" y="2764434"/>
              <a:ext cx="1475826" cy="1831936"/>
            </a:xfrm>
            <a:prstGeom prst="rect">
              <a:avLst/>
            </a:prstGeom>
            <a:ln w="57150" cmpd="sng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7" name="Cloud 16"/>
            <p:cNvSpPr/>
            <p:nvPr/>
          </p:nvSpPr>
          <p:spPr>
            <a:xfrm>
              <a:off x="5276498" y="3107716"/>
              <a:ext cx="1070661" cy="1148126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142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91231" y="1744942"/>
            <a:ext cx="5469237" cy="40046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80697" y="2873043"/>
            <a:ext cx="1475826" cy="1831936"/>
          </a:xfrm>
          <a:prstGeom prst="rect">
            <a:avLst/>
          </a:prstGeom>
          <a:ln w="152400" cmpd="sng"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1" name="Lightning Bolt 10"/>
          <p:cNvSpPr/>
          <p:nvPr/>
        </p:nvSpPr>
        <p:spPr>
          <a:xfrm rot="1543070">
            <a:off x="2880697" y="3256468"/>
            <a:ext cx="1475826" cy="1022476"/>
          </a:xfrm>
          <a:prstGeom prst="lightningBolt">
            <a:avLst/>
          </a:prstGeom>
          <a:solidFill>
            <a:srgbClr val="F7A52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2076688" y="2986899"/>
            <a:ext cx="1079606" cy="1007827"/>
          </a:xfrm>
          <a:prstGeom prst="wedgeEllipseCallout">
            <a:avLst>
              <a:gd name="adj1" fmla="val 69997"/>
              <a:gd name="adj2" fmla="val 56048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Z</a:t>
            </a:r>
            <a:endParaRPr lang="en-US" sz="3600" b="1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138282" y="2873043"/>
            <a:ext cx="1475826" cy="1831936"/>
            <a:chOff x="5138282" y="2764434"/>
            <a:chExt cx="1475826" cy="1831936"/>
          </a:xfrm>
        </p:grpSpPr>
        <p:sp>
          <p:nvSpPr>
            <p:cNvPr id="16" name="Rectangle 15"/>
            <p:cNvSpPr/>
            <p:nvPr/>
          </p:nvSpPr>
          <p:spPr>
            <a:xfrm>
              <a:off x="5138282" y="2764434"/>
              <a:ext cx="1475826" cy="1831936"/>
            </a:xfrm>
            <a:prstGeom prst="rect">
              <a:avLst/>
            </a:prstGeom>
            <a:ln w="57150" cmpd="sng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7" name="Cloud 16"/>
            <p:cNvSpPr/>
            <p:nvPr/>
          </p:nvSpPr>
          <p:spPr>
            <a:xfrm>
              <a:off x="5276498" y="3107716"/>
              <a:ext cx="1070661" cy="1148126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4018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91231" y="1744942"/>
            <a:ext cx="5469237" cy="40046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80697" y="2873043"/>
            <a:ext cx="1475826" cy="1831936"/>
          </a:xfrm>
          <a:prstGeom prst="rect">
            <a:avLst/>
          </a:prstGeom>
          <a:ln w="152400" cmpd="sng">
            <a:solidFill>
              <a:schemeClr val="accent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1" name="Lightning Bolt 10"/>
          <p:cNvSpPr/>
          <p:nvPr/>
        </p:nvSpPr>
        <p:spPr>
          <a:xfrm rot="1543070">
            <a:off x="2880697" y="3256468"/>
            <a:ext cx="1475826" cy="1022476"/>
          </a:xfrm>
          <a:prstGeom prst="lightningBolt">
            <a:avLst/>
          </a:prstGeom>
          <a:solidFill>
            <a:srgbClr val="F7A52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8364" y="1939637"/>
            <a:ext cx="2262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3"/>
                </a:solidFill>
                <a:latin typeface="Arial"/>
                <a:cs typeface="Arial"/>
              </a:rPr>
              <a:t>Correct!</a:t>
            </a:r>
            <a:endParaRPr lang="en-US" sz="3600" b="1" dirty="0">
              <a:solidFill>
                <a:schemeClr val="accent3"/>
              </a:solidFill>
              <a:latin typeface="Arial"/>
              <a:cs typeface="Arial"/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2076688" y="2986899"/>
            <a:ext cx="1079606" cy="1007827"/>
          </a:xfrm>
          <a:prstGeom prst="wedgeEllipseCallout">
            <a:avLst>
              <a:gd name="adj1" fmla="val 69997"/>
              <a:gd name="adj2" fmla="val 56048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Z</a:t>
            </a:r>
            <a:endParaRPr lang="en-US" sz="3600" b="1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138282" y="2873043"/>
            <a:ext cx="1475826" cy="1831936"/>
            <a:chOff x="5138282" y="2764434"/>
            <a:chExt cx="1475826" cy="1831936"/>
          </a:xfrm>
        </p:grpSpPr>
        <p:sp>
          <p:nvSpPr>
            <p:cNvPr id="16" name="Rectangle 15"/>
            <p:cNvSpPr/>
            <p:nvPr/>
          </p:nvSpPr>
          <p:spPr>
            <a:xfrm>
              <a:off x="5138282" y="2764434"/>
              <a:ext cx="1475826" cy="1831936"/>
            </a:xfrm>
            <a:prstGeom prst="rect">
              <a:avLst/>
            </a:prstGeom>
            <a:ln w="57150" cmpd="sng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7" name="Cloud 16"/>
            <p:cNvSpPr/>
            <p:nvPr/>
          </p:nvSpPr>
          <p:spPr>
            <a:xfrm>
              <a:off x="5276498" y="3107716"/>
              <a:ext cx="1070661" cy="1148126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928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91231" y="1744942"/>
            <a:ext cx="5469237" cy="40046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80697" y="2873043"/>
            <a:ext cx="1475826" cy="1831936"/>
          </a:xfrm>
          <a:prstGeom prst="rect">
            <a:avLst/>
          </a:prstGeom>
          <a:ln w="57150" cmpd="sng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1" name="Lightning Bolt 10"/>
          <p:cNvSpPr/>
          <p:nvPr/>
        </p:nvSpPr>
        <p:spPr>
          <a:xfrm rot="1543070">
            <a:off x="2880697" y="3256468"/>
            <a:ext cx="1475826" cy="1022476"/>
          </a:xfrm>
          <a:prstGeom prst="lightningBolt">
            <a:avLst/>
          </a:prstGeom>
          <a:solidFill>
            <a:srgbClr val="F7A52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38282" y="2873043"/>
            <a:ext cx="1475826" cy="1831936"/>
            <a:chOff x="5138282" y="2764434"/>
            <a:chExt cx="1475826" cy="1831936"/>
          </a:xfrm>
        </p:grpSpPr>
        <p:sp>
          <p:nvSpPr>
            <p:cNvPr id="8" name="Rectangle 7"/>
            <p:cNvSpPr/>
            <p:nvPr/>
          </p:nvSpPr>
          <p:spPr>
            <a:xfrm>
              <a:off x="5138282" y="2764434"/>
              <a:ext cx="1475826" cy="1831936"/>
            </a:xfrm>
            <a:prstGeom prst="rect">
              <a:avLst/>
            </a:prstGeom>
            <a:ln w="57150" cmpd="sng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" name="Cloud 13"/>
            <p:cNvSpPr/>
            <p:nvPr/>
          </p:nvSpPr>
          <p:spPr>
            <a:xfrm>
              <a:off x="5276498" y="3107716"/>
              <a:ext cx="1070661" cy="1148126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589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91231" y="1744942"/>
            <a:ext cx="5469237" cy="40046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80697" y="2873043"/>
            <a:ext cx="1475826" cy="1831936"/>
          </a:xfrm>
          <a:prstGeom prst="rect">
            <a:avLst/>
          </a:prstGeom>
          <a:ln w="57150" cmpd="sng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1" name="Lightning Bolt 10"/>
          <p:cNvSpPr/>
          <p:nvPr/>
        </p:nvSpPr>
        <p:spPr>
          <a:xfrm rot="1543070">
            <a:off x="2880697" y="3256468"/>
            <a:ext cx="1475826" cy="1022476"/>
          </a:xfrm>
          <a:prstGeom prst="lightningBolt">
            <a:avLst/>
          </a:prstGeom>
          <a:solidFill>
            <a:srgbClr val="F7A52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38282" y="2879491"/>
            <a:ext cx="1475826" cy="1831936"/>
          </a:xfrm>
          <a:prstGeom prst="rect">
            <a:avLst/>
          </a:prstGeom>
          <a:ln w="152400" cmpd="sng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" name="Cloud 12"/>
          <p:cNvSpPr/>
          <p:nvPr/>
        </p:nvSpPr>
        <p:spPr>
          <a:xfrm>
            <a:off x="5276498" y="3222773"/>
            <a:ext cx="1070661" cy="1148126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3574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91231" y="1744942"/>
            <a:ext cx="5469237" cy="40046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80697" y="2873043"/>
            <a:ext cx="1475826" cy="1831936"/>
          </a:xfrm>
          <a:prstGeom prst="rect">
            <a:avLst/>
          </a:prstGeom>
          <a:ln w="57150" cmpd="sng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1" name="Lightning Bolt 10"/>
          <p:cNvSpPr/>
          <p:nvPr/>
        </p:nvSpPr>
        <p:spPr>
          <a:xfrm rot="1543070">
            <a:off x="2880697" y="3256468"/>
            <a:ext cx="1475826" cy="1022476"/>
          </a:xfrm>
          <a:prstGeom prst="lightningBolt">
            <a:avLst/>
          </a:prstGeom>
          <a:solidFill>
            <a:srgbClr val="F7A52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38282" y="2873043"/>
            <a:ext cx="1475826" cy="1831936"/>
          </a:xfrm>
          <a:prstGeom prst="rect">
            <a:avLst/>
          </a:prstGeom>
          <a:ln w="152400" cmpd="sng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" name="Cloud 12"/>
          <p:cNvSpPr/>
          <p:nvPr/>
        </p:nvSpPr>
        <p:spPr>
          <a:xfrm>
            <a:off x="5276498" y="3216325"/>
            <a:ext cx="1070661" cy="1148126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" name="Oval Callout 6"/>
          <p:cNvSpPr/>
          <p:nvPr/>
        </p:nvSpPr>
        <p:spPr>
          <a:xfrm flipH="1">
            <a:off x="6254795" y="2795968"/>
            <a:ext cx="1079606" cy="1007827"/>
          </a:xfrm>
          <a:prstGeom prst="wedgeEllipseCallout">
            <a:avLst>
              <a:gd name="adj1" fmla="val 69997"/>
              <a:gd name="adj2" fmla="val 56048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M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184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102</Words>
  <Application>Microsoft Macintosh PowerPoint</Application>
  <PresentationFormat>On-screen Show (4:3)</PresentationFormat>
  <Paragraphs>33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Phase 1 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Phase 2 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Natalia Vélez</dc:creator>
  <cp:lastModifiedBy>Natalia Vélez</cp:lastModifiedBy>
  <cp:revision>42</cp:revision>
  <dcterms:created xsi:type="dcterms:W3CDTF">2015-07-17T15:41:57Z</dcterms:created>
  <dcterms:modified xsi:type="dcterms:W3CDTF">2015-07-18T04:48:39Z</dcterms:modified>
</cp:coreProperties>
</file>