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5" r:id="rId4"/>
    <p:sldId id="258" r:id="rId5"/>
    <p:sldId id="261" r:id="rId6"/>
    <p:sldId id="266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FFCC66"/>
    <a:srgbClr val="FF9966"/>
    <a:srgbClr val="F6CF5A"/>
    <a:srgbClr val="CC99FF"/>
    <a:srgbClr val="99CCFF"/>
    <a:srgbClr val="FFFF99"/>
    <a:srgbClr val="FFFFCC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6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268293" y="1495048"/>
            <a:ext cx="5655414" cy="30118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Team</a:t>
            </a:r>
            <a:r>
              <a:rPr lang="en-US" altLang="zh-TW" sz="36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28</a:t>
            </a:r>
            <a:endParaRPr lang="en-US" altLang="ko-KR" sz="36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야놀자 야체 B" panose="02020603020101020101" pitchFamily="18" charset="-127"/>
            </a:endParaRPr>
          </a:p>
          <a:p>
            <a:r>
              <a:rPr lang="en-US" altLang="ko-KR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   Color?</a:t>
            </a:r>
          </a:p>
          <a:p>
            <a:r>
              <a:rPr lang="en-US" altLang="ko-KR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       Color!</a:t>
            </a:r>
          </a:p>
        </p:txBody>
      </p:sp>
      <p:cxnSp>
        <p:nvCxnSpPr>
          <p:cNvPr id="18" name="직선 연결선 29">
            <a:extLst>
              <a:ext uri="{FF2B5EF4-FFF2-40B4-BE49-F238E27FC236}">
                <a16:creationId xmlns:a16="http://schemas.microsoft.com/office/drawing/2014/main" id="{4082D00B-47DF-441C-AAFE-0280F0F95D33}"/>
              </a:ext>
            </a:extLst>
          </p:cNvPr>
          <p:cNvCxnSpPr>
            <a:cxnSpLocks/>
          </p:cNvCxnSpPr>
          <p:nvPr/>
        </p:nvCxnSpPr>
        <p:spPr>
          <a:xfrm>
            <a:off x="8460105" y="5519286"/>
            <a:ext cx="463602" cy="2656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460105" y="5184096"/>
            <a:ext cx="463602" cy="2656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5232411" y="4955553"/>
            <a:ext cx="523404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108070038</a:t>
            </a:r>
            <a:r>
              <a:rPr lang="zh-TW" altLang="en-US" sz="2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簡志宇</a:t>
            </a:r>
            <a:endParaRPr lang="en-US" altLang="zh-TW" sz="20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108071003</a:t>
            </a:r>
            <a:r>
              <a:rPr lang="zh-TW" altLang="en-US" sz="2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李彥璋</a:t>
            </a:r>
            <a:endParaRPr lang="en-US" altLang="ko-KR" sz="20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16049166">
            <a:off x="5921000" y="846557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圖形 2" descr="星星">
            <a:extLst>
              <a:ext uri="{FF2B5EF4-FFF2-40B4-BE49-F238E27FC236}">
                <a16:creationId xmlns:a16="http://schemas.microsoft.com/office/drawing/2014/main" id="{263C785F-CBDD-40EE-A855-8EE25623B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05204">
            <a:off x="6680411" y="1919329"/>
            <a:ext cx="507578" cy="5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314734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Contents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18">
            <a:extLst>
              <a:ext uri="{FF2B5EF4-FFF2-40B4-BE49-F238E27FC236}">
                <a16:creationId xmlns:a16="http://schemas.microsoft.com/office/drawing/2014/main" id="{B65E3F88-0594-4E46-A528-8936CA3E10FD}"/>
              </a:ext>
            </a:extLst>
          </p:cNvPr>
          <p:cNvSpPr/>
          <p:nvPr/>
        </p:nvSpPr>
        <p:spPr>
          <a:xfrm>
            <a:off x="4909884" y="1316447"/>
            <a:ext cx="1610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內容介紹</a:t>
            </a:r>
            <a:endParaRPr lang="en-US" altLang="ko-KR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야놀자 야체 B" panose="02020603020101020101" pitchFamily="18" charset="-127"/>
            </a:endParaRPr>
          </a:p>
        </p:txBody>
      </p:sp>
      <p:pic>
        <p:nvPicPr>
          <p:cNvPr id="4" name="圖形 3" descr="場記板">
            <a:extLst>
              <a:ext uri="{FF2B5EF4-FFF2-40B4-BE49-F238E27FC236}">
                <a16:creationId xmlns:a16="http://schemas.microsoft.com/office/drawing/2014/main" id="{4D2946D9-2A3E-4E8A-935E-963A3B78B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980">
            <a:off x="3395317" y="1560229"/>
            <a:ext cx="588904" cy="58890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DD2E483-6271-4D35-A7B7-624779885B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1" t="35635" b="35177"/>
          <a:stretch/>
        </p:blipFill>
        <p:spPr>
          <a:xfrm rot="5400000">
            <a:off x="5267322" y="2058710"/>
            <a:ext cx="920757" cy="432293"/>
          </a:xfrm>
          <a:prstGeom prst="rect">
            <a:avLst/>
          </a:prstGeom>
        </p:spPr>
      </p:pic>
      <p:sp>
        <p:nvSpPr>
          <p:cNvPr id="33" name="직사각형 18">
            <a:extLst>
              <a:ext uri="{FF2B5EF4-FFF2-40B4-BE49-F238E27FC236}">
                <a16:creationId xmlns:a16="http://schemas.microsoft.com/office/drawing/2014/main" id="{A3F1BE3F-C027-4CFB-BDA1-F31BBDE0D32C}"/>
              </a:ext>
            </a:extLst>
          </p:cNvPr>
          <p:cNvSpPr/>
          <p:nvPr/>
        </p:nvSpPr>
        <p:spPr>
          <a:xfrm>
            <a:off x="4398467" y="2620149"/>
            <a:ext cx="2712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設計概念與分工</a:t>
            </a:r>
            <a:endParaRPr lang="en-US" altLang="ko-KR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야놀자 야체 B" panose="02020603020101020101" pitchFamily="18" charset="-127"/>
            </a:endParaRPr>
          </a:p>
          <a:p>
            <a:r>
              <a:rPr lang="en-US" altLang="ko-KR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 </a:t>
            </a:r>
          </a:p>
        </p:txBody>
      </p:sp>
      <p:pic>
        <p:nvPicPr>
          <p:cNvPr id="28" name="圖形 27" descr="相機">
            <a:extLst>
              <a:ext uri="{FF2B5EF4-FFF2-40B4-BE49-F238E27FC236}">
                <a16:creationId xmlns:a16="http://schemas.microsoft.com/office/drawing/2014/main" id="{22D2338A-3C78-41ED-9F78-FED9B9C70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679073">
            <a:off x="7701331" y="2685114"/>
            <a:ext cx="591798" cy="59179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3CFB2B98-0CA6-4D0E-A1E3-CAC0DEABB8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1" t="35635" b="35177"/>
          <a:stretch/>
        </p:blipFill>
        <p:spPr>
          <a:xfrm rot="16200000" flipH="1">
            <a:off x="5202153" y="3385109"/>
            <a:ext cx="920757" cy="432293"/>
          </a:xfrm>
          <a:prstGeom prst="rect">
            <a:avLst/>
          </a:prstGeom>
        </p:spPr>
      </p:pic>
      <p:sp>
        <p:nvSpPr>
          <p:cNvPr id="39" name="직사각형 18">
            <a:extLst>
              <a:ext uri="{FF2B5EF4-FFF2-40B4-BE49-F238E27FC236}">
                <a16:creationId xmlns:a16="http://schemas.microsoft.com/office/drawing/2014/main" id="{F2BCD0B3-8DED-4C38-A6D6-0703D3798846}"/>
              </a:ext>
            </a:extLst>
          </p:cNvPr>
          <p:cNvSpPr/>
          <p:nvPr/>
        </p:nvSpPr>
        <p:spPr>
          <a:xfrm>
            <a:off x="4436498" y="3991998"/>
            <a:ext cx="2674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完成度與難易度</a:t>
            </a:r>
            <a:endParaRPr lang="en-US" altLang="ko-KR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야놀자 야체 B" panose="02020603020101020101" pitchFamily="18" charset="-127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9B96A275-284A-4A61-9E55-7BE295005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1" t="35635" b="35177"/>
          <a:stretch/>
        </p:blipFill>
        <p:spPr>
          <a:xfrm rot="5400000">
            <a:off x="5294164" y="4774332"/>
            <a:ext cx="920757" cy="432293"/>
          </a:xfrm>
          <a:prstGeom prst="rect">
            <a:avLst/>
          </a:prstGeom>
        </p:spPr>
      </p:pic>
      <p:sp>
        <p:nvSpPr>
          <p:cNvPr id="44" name="직사각형 18">
            <a:extLst>
              <a:ext uri="{FF2B5EF4-FFF2-40B4-BE49-F238E27FC236}">
                <a16:creationId xmlns:a16="http://schemas.microsoft.com/office/drawing/2014/main" id="{2F525AB1-6082-413C-9C68-9767063413B9}"/>
              </a:ext>
            </a:extLst>
          </p:cNvPr>
          <p:cNvSpPr/>
          <p:nvPr/>
        </p:nvSpPr>
        <p:spPr>
          <a:xfrm>
            <a:off x="5240050" y="5329232"/>
            <a:ext cx="974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DEMO</a:t>
            </a:r>
            <a:endParaRPr lang="en-US" altLang="ko-KR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야놀자 야체 B" panose="02020603020101020101" pitchFamily="18" charset="-127"/>
            </a:endParaRPr>
          </a:p>
        </p:txBody>
      </p:sp>
      <p:pic>
        <p:nvPicPr>
          <p:cNvPr id="46" name="圖形 45" descr="手臂肌肉">
            <a:extLst>
              <a:ext uri="{FF2B5EF4-FFF2-40B4-BE49-F238E27FC236}">
                <a16:creationId xmlns:a16="http://schemas.microsoft.com/office/drawing/2014/main" id="{B7A3BFB4-20A0-4BE6-A570-DA4F684D2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225" y="5181912"/>
            <a:ext cx="700457" cy="700457"/>
          </a:xfrm>
          <a:prstGeom prst="rect">
            <a:avLst/>
          </a:prstGeom>
        </p:spPr>
      </p:pic>
      <p:pic>
        <p:nvPicPr>
          <p:cNvPr id="48" name="圖形 47" descr="工具">
            <a:extLst>
              <a:ext uri="{FF2B5EF4-FFF2-40B4-BE49-F238E27FC236}">
                <a16:creationId xmlns:a16="http://schemas.microsoft.com/office/drawing/2014/main" id="{43FB7367-5C11-44CF-9D9F-92A9BEEDDE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79231">
            <a:off x="3542974" y="4043072"/>
            <a:ext cx="633324" cy="633324"/>
          </a:xfrm>
          <a:prstGeom prst="rect">
            <a:avLst/>
          </a:prstGeom>
        </p:spPr>
      </p:pic>
      <p:cxnSp>
        <p:nvCxnSpPr>
          <p:cNvPr id="54" name="직선 연결선 29">
            <a:extLst>
              <a:ext uri="{FF2B5EF4-FFF2-40B4-BE49-F238E27FC236}">
                <a16:creationId xmlns:a16="http://schemas.microsoft.com/office/drawing/2014/main" id="{7D4CA4C4-0B75-428A-ADAE-4608C892CCEF}"/>
              </a:ext>
            </a:extLst>
          </p:cNvPr>
          <p:cNvCxnSpPr>
            <a:cxnSpLocks/>
          </p:cNvCxnSpPr>
          <p:nvPr/>
        </p:nvCxnSpPr>
        <p:spPr>
          <a:xfrm>
            <a:off x="5038165" y="1793834"/>
            <a:ext cx="1407459" cy="0"/>
          </a:xfrm>
          <a:prstGeom prst="line">
            <a:avLst/>
          </a:prstGeom>
          <a:ln w="57150" cap="rnd">
            <a:solidFill>
              <a:srgbClr val="FF7876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29">
            <a:extLst>
              <a:ext uri="{FF2B5EF4-FFF2-40B4-BE49-F238E27FC236}">
                <a16:creationId xmlns:a16="http://schemas.microsoft.com/office/drawing/2014/main" id="{D435AAB8-4002-43DA-B829-25762F4509E7}"/>
              </a:ext>
            </a:extLst>
          </p:cNvPr>
          <p:cNvCxnSpPr>
            <a:cxnSpLocks/>
          </p:cNvCxnSpPr>
          <p:nvPr/>
        </p:nvCxnSpPr>
        <p:spPr>
          <a:xfrm>
            <a:off x="4547488" y="3097203"/>
            <a:ext cx="2414108" cy="0"/>
          </a:xfrm>
          <a:prstGeom prst="line">
            <a:avLst/>
          </a:prstGeom>
          <a:ln w="57150" cap="rnd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29">
            <a:extLst>
              <a:ext uri="{FF2B5EF4-FFF2-40B4-BE49-F238E27FC236}">
                <a16:creationId xmlns:a16="http://schemas.microsoft.com/office/drawing/2014/main" id="{200F99CF-EAE2-4DD5-A32E-D2426D0BF1F1}"/>
              </a:ext>
            </a:extLst>
          </p:cNvPr>
          <p:cNvCxnSpPr>
            <a:cxnSpLocks/>
          </p:cNvCxnSpPr>
          <p:nvPr/>
        </p:nvCxnSpPr>
        <p:spPr>
          <a:xfrm>
            <a:off x="4485768" y="4469396"/>
            <a:ext cx="2555874" cy="0"/>
          </a:xfrm>
          <a:prstGeom prst="line">
            <a:avLst/>
          </a:prstGeom>
          <a:ln w="57150" cap="rnd">
            <a:solidFill>
              <a:srgbClr val="99CCFF">
                <a:alpha val="6078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29">
            <a:extLst>
              <a:ext uri="{FF2B5EF4-FFF2-40B4-BE49-F238E27FC236}">
                <a16:creationId xmlns:a16="http://schemas.microsoft.com/office/drawing/2014/main" id="{4B7E2A63-3BE4-4D24-A0DF-FAD830E16B25}"/>
              </a:ext>
            </a:extLst>
          </p:cNvPr>
          <p:cNvCxnSpPr>
            <a:cxnSpLocks/>
          </p:cNvCxnSpPr>
          <p:nvPr/>
        </p:nvCxnSpPr>
        <p:spPr>
          <a:xfrm>
            <a:off x="5334000" y="5778752"/>
            <a:ext cx="762000" cy="0"/>
          </a:xfrm>
          <a:prstGeom prst="line">
            <a:avLst/>
          </a:prstGeom>
          <a:ln w="57150" cap="rnd">
            <a:solidFill>
              <a:srgbClr val="CC99FF">
                <a:alpha val="6078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21304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117511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內容介紹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FBD9B9-044D-4761-AAB3-FE4C19B0EDA2}"/>
              </a:ext>
            </a:extLst>
          </p:cNvPr>
          <p:cNvSpPr txBox="1"/>
          <p:nvPr/>
        </p:nvSpPr>
        <p:spPr>
          <a:xfrm>
            <a:off x="2213177" y="2188542"/>
            <a:ext cx="77632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這是一款簡約的益智小遊戲</a:t>
            </a:r>
            <a:endParaRPr lang="en-US" altLang="zh-TW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拉起 </a:t>
            </a:r>
            <a:r>
              <a:rPr lang="en-US" altLang="zh-TW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switch </a:t>
            </a: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後遊戲開始</a:t>
            </a:r>
            <a:endParaRPr lang="en-US" altLang="zh-TW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限時 </a:t>
            </a:r>
            <a:r>
              <a:rPr lang="en-US" altLang="zh-TW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60</a:t>
            </a: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秒鐘，時間到畫面會閃爍</a:t>
            </a:r>
            <a:endParaRPr lang="en-US" altLang="zh-TW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36 </a:t>
            </a: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個矩形</a:t>
            </a:r>
            <a:endParaRPr lang="en-US" altLang="zh-TW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只有 </a:t>
            </a:r>
            <a:r>
              <a:rPr lang="en-US" altLang="zh-TW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 </a:t>
            </a: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個顏色不同</a:t>
            </a:r>
            <a:endParaRPr lang="en-US" altLang="zh-TW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運用 </a:t>
            </a:r>
            <a:r>
              <a:rPr lang="en-US" altLang="zh-TW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W, A, S, D</a:t>
            </a: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控制，</a:t>
            </a:r>
            <a:r>
              <a:rPr lang="en-US" altLang="zh-TW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SPACE</a:t>
            </a: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確認</a:t>
            </a:r>
            <a:endParaRPr lang="en-US" altLang="zh-TW" sz="2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若答題正確可進入下一關</a:t>
            </a:r>
          </a:p>
        </p:txBody>
      </p:sp>
      <p:sp>
        <p:nvSpPr>
          <p:cNvPr id="24" name="직사각형 18">
            <a:extLst>
              <a:ext uri="{FF2B5EF4-FFF2-40B4-BE49-F238E27FC236}">
                <a16:creationId xmlns:a16="http://schemas.microsoft.com/office/drawing/2014/main" id="{3086E73C-6F63-4F7B-A4A8-C694B6D61924}"/>
              </a:ext>
            </a:extLst>
          </p:cNvPr>
          <p:cNvSpPr/>
          <p:nvPr/>
        </p:nvSpPr>
        <p:spPr>
          <a:xfrm>
            <a:off x="2086374" y="1131743"/>
            <a:ext cx="8019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Something different from our proposal...</a:t>
            </a:r>
            <a:endParaRPr lang="en-US" altLang="ko-KR" sz="2800" b="1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50704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758513" y="-1614"/>
            <a:ext cx="37434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設計概念與分工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18">
            <a:extLst>
              <a:ext uri="{FF2B5EF4-FFF2-40B4-BE49-F238E27FC236}">
                <a16:creationId xmlns:a16="http://schemas.microsoft.com/office/drawing/2014/main" id="{9D04C6A7-1A1E-412F-AE28-97508890E0AE}"/>
              </a:ext>
            </a:extLst>
          </p:cNvPr>
          <p:cNvSpPr/>
          <p:nvPr/>
        </p:nvSpPr>
        <p:spPr>
          <a:xfrm>
            <a:off x="2059924" y="1644583"/>
            <a:ext cx="68973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Top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Pixel </a:t>
            </a:r>
            <a:r>
              <a:rPr lang="zh-TW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 </a:t>
            </a:r>
            <a:r>
              <a:rPr lang="en-US" altLang="zh-TW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– </a:t>
            </a:r>
            <a:r>
              <a:rPr lang="zh-TW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李</a:t>
            </a:r>
            <a:endParaRPr lang="en-US" altLang="zh-TW" sz="40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야놀자 야체 B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Random – </a:t>
            </a:r>
            <a:r>
              <a:rPr lang="zh-TW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簡</a:t>
            </a:r>
            <a:endParaRPr lang="en-US" altLang="zh-TW" sz="40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야놀자 야체 B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Timer – </a:t>
            </a:r>
            <a:r>
              <a:rPr lang="zh-TW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簡</a:t>
            </a:r>
            <a:endParaRPr lang="en-US" altLang="zh-TW" sz="40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야놀자 야체 B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Keyboard –</a:t>
            </a:r>
            <a:r>
              <a:rPr lang="zh-TW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 李</a:t>
            </a:r>
            <a:endParaRPr lang="en-US" altLang="zh-TW" sz="40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3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605652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完成度與難易度</a:t>
            </a:r>
            <a:endParaRPr lang="en-US" altLang="ko-KR" sz="800" b="1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1657" y="756951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8">
            <a:extLst>
              <a:ext uri="{FF2B5EF4-FFF2-40B4-BE49-F238E27FC236}">
                <a16:creationId xmlns:a16="http://schemas.microsoft.com/office/drawing/2014/main" id="{C8802C9B-ED36-4983-A8C7-B75BD965C7DD}"/>
              </a:ext>
            </a:extLst>
          </p:cNvPr>
          <p:cNvSpPr/>
          <p:nvPr/>
        </p:nvSpPr>
        <p:spPr>
          <a:xfrm>
            <a:off x="2076326" y="1875943"/>
            <a:ext cx="7724376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與原定目標有些不同，大概只完成了</a:t>
            </a:r>
            <a:r>
              <a:rPr lang="en-US" altLang="zh-TW" sz="3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70%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時間不夠</a:t>
            </a:r>
            <a:endParaRPr lang="en-US" altLang="zh-TW" sz="2000" b="1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發想設計不夠周到</a:t>
            </a:r>
            <a:endParaRPr lang="en-US" altLang="zh-TW" sz="2000" b="1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整體雖然簡單，但細節頗多需要注意</a:t>
            </a:r>
            <a:endParaRPr lang="en-US" altLang="zh-TW" sz="30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原本的西洋棋較為複雜，但實作方法較為單純</a:t>
            </a:r>
            <a:endParaRPr lang="en-US" altLang="zh-TW" sz="2000" b="1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4022553" y="2893155"/>
            <a:ext cx="4144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야놀자 야체 B" panose="02020603020101020101" pitchFamily="18" charset="-127"/>
              </a:rPr>
              <a:t>DEMO TIME</a:t>
            </a:r>
            <a:endParaRPr lang="en-US" altLang="ko-KR" sz="6000" b="1" kern="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8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724686" y="2082029"/>
            <a:ext cx="2476464" cy="2476464"/>
          </a:xfrm>
          <a:prstGeom prst="ellipse">
            <a:avLst/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latin typeface="Consolas" panose="020B0609020204030204" pitchFamily="49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473195204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152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맑은 고딕</vt:lpstr>
      <vt:lpstr>微軟正黑體</vt:lpstr>
      <vt:lpstr>야놀자 야체 B</vt:lpstr>
      <vt:lpstr>Arial</vt:lpstr>
      <vt:lpstr>Consolas</vt:lpstr>
      <vt:lpstr>Wingdings</vt:lpstr>
      <vt:lpstr>13_Office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李彥璋</cp:lastModifiedBy>
  <cp:revision>83</cp:revision>
  <dcterms:created xsi:type="dcterms:W3CDTF">2020-09-04T02:15:35Z</dcterms:created>
  <dcterms:modified xsi:type="dcterms:W3CDTF">2022-01-19T15:25:31Z</dcterms:modified>
</cp:coreProperties>
</file>