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5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41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03B99-1A8B-54D7-67C2-06EE113E6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B1217A-6C83-D505-788E-E994C8EDB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01863D-83D0-D062-64CD-C7732C9D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085D-18C8-4B1C-B80C-2240F5BE071D}" type="datetimeFigureOut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5D26AC-642B-16FB-8DA4-77015566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F2772F-5399-990A-83DE-A6E2CD1C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C49-993B-4E97-8303-4D9FBB8DB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69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E00627-2798-A95C-27ED-CAFC6104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8477E3-3923-340B-5D7E-A36694DA8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72AD5D-3734-0E18-3F49-4DF7CEFF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085D-18C8-4B1C-B80C-2240F5BE071D}" type="datetimeFigureOut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16C6CB-6C4D-4A23-92F6-DA4D2034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7422A3-423D-6130-4F2D-2B5EF6B9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C49-993B-4E97-8303-4D9FBB8DB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02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6B86A5-9332-60BD-0A23-038FE8E54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A2976C-FDA7-73C3-0E73-4213082E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B7DD74-0247-CA26-6C50-AA04B7DF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085D-18C8-4B1C-B80C-2240F5BE071D}" type="datetimeFigureOut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2F8737-FBDE-D7A1-CB38-3217F5EF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2A2E63-ADAE-986C-B2B6-F7A9F9AD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C49-993B-4E97-8303-4D9FBB8DB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84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B52EE-1F51-E4B8-B869-23A94B38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8FC681-11EF-2784-CBC4-1F69460E1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958551-86D0-9C00-BAD3-43FAFEEA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085D-18C8-4B1C-B80C-2240F5BE071D}" type="datetimeFigureOut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B38D67-65A1-5E77-DCB9-9C097DE9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847F47-D6CE-CEC1-C79B-00D60E00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C49-993B-4E97-8303-4D9FBB8DB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50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D254D-716F-6D08-680E-EFFD5A65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F5726F-8BAA-B7E0-4C23-3AEFF44A0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0D5564-AE83-762A-823F-59C2A746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085D-18C8-4B1C-B80C-2240F5BE071D}" type="datetimeFigureOut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9A5469-FDC9-F805-83B0-30EFE939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0E15D4-1125-832D-327F-DB16CD1B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C49-993B-4E97-8303-4D9FBB8DB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15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A0D28-20F7-BC59-4590-D84130F2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421C5-FA00-E8CF-F716-CB8D39811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32BD5B-7DD4-C2D6-1017-2D4559B6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2989EE-3222-B2B9-8BD9-704566A8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085D-18C8-4B1C-B80C-2240F5BE071D}" type="datetimeFigureOut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212BCD-9221-0A25-03CF-6D18B38F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6A28CA-7202-45A7-FDBB-CF912295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C49-993B-4E97-8303-4D9FBB8DB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29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9587C-ACBB-1AC3-CD8E-44694AD1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99837C-0384-1C88-22A2-0C481765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A2E19B-1ECA-E477-A067-85783F311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CC81EC-75F1-9312-E3B2-39C7D7A24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36194D4-9B47-8CE6-842E-B556D138F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E0ADD4-3A78-C679-14DA-ABFA9B97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085D-18C8-4B1C-B80C-2240F5BE071D}" type="datetimeFigureOut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725F30-1929-1612-F786-9DDEB4F2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412716-8414-0153-9531-2DB7D3E8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C49-993B-4E97-8303-4D9FBB8DB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08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34BA6-F55D-005B-C730-558B9C5C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05F353-D197-91BF-4F7E-B1EB0AA4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085D-18C8-4B1C-B80C-2240F5BE071D}" type="datetimeFigureOut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34D33B-0903-CC2F-1F33-65B7CC36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5B1B96-F35B-2749-BA22-5A943EE0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C49-993B-4E97-8303-4D9FBB8DB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69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474745-090F-C14C-D920-28A42F49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085D-18C8-4B1C-B80C-2240F5BE071D}" type="datetimeFigureOut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1BEAB2-B9D4-A58F-402C-769E8AB7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BFCB02-F4CE-0DAD-FD71-9AE6BC9D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C49-993B-4E97-8303-4D9FBB8DB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75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81933-70DB-C957-EFD3-1DC52EA6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C69575-A41B-2D19-C587-5FC35AF0A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EC8B24-3314-C70F-AC3F-06D8A8C4F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25175B-D8E8-ABB8-D0B2-EB8200A6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085D-18C8-4B1C-B80C-2240F5BE071D}" type="datetimeFigureOut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008C0F-693F-A597-7CC3-36D709BE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C6D07A-331C-FEEB-DC42-E4D28587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C49-993B-4E97-8303-4D9FBB8DB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41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97BFC8-81B2-DDB8-FB33-650D0F90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BD3472-445D-CBE8-1654-64EA7E085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FDCA80-4014-6A4B-4999-500996D0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1F40D9-B996-7FF0-3DD1-62DF5A01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085D-18C8-4B1C-B80C-2240F5BE071D}" type="datetimeFigureOut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0F87A3-22EB-A87A-FA3D-636F6C2B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934FAB-E8ED-07F7-E814-E0958AFD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BC49-993B-4E97-8303-4D9FBB8DB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97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A335DC-A043-CF76-5172-4E63E012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CA51DC-B736-6617-223F-C6B42E507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8BF13E-EB57-A00D-4C6F-51C9B913B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39085D-18C8-4B1C-B80C-2240F5BE071D}" type="datetimeFigureOut">
              <a:rPr lang="zh-TW" altLang="en-US" smtClean="0"/>
              <a:t>2024/6/2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E03F92-2199-ACD0-7E86-C26EFA43B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A82F40-646B-6A5B-D9A1-EA6035E0F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75BC49-993B-4E97-8303-4D9FBB8DB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7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099DEED-8034-5F48-953B-3CA40DF377D0}"/>
              </a:ext>
            </a:extLst>
          </p:cNvPr>
          <p:cNvSpPr txBox="1"/>
          <p:nvPr/>
        </p:nvSpPr>
        <p:spPr>
          <a:xfrm>
            <a:off x="4132674" y="3105834"/>
            <a:ext cx="3926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Post-sim PEX</a:t>
            </a:r>
            <a:r>
              <a:rPr lang="zh-TW" altLang="en-US" sz="3600" dirty="0"/>
              <a:t>  步驟</a:t>
            </a:r>
          </a:p>
        </p:txBody>
      </p:sp>
    </p:spTree>
    <p:extLst>
      <p:ext uri="{BB962C8B-B14F-4D97-AF65-F5344CB8AC3E}">
        <p14:creationId xmlns:p14="http://schemas.microsoft.com/office/powerpoint/2010/main" val="327893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3916EE9-0930-9E19-959A-3CEEC78530EA}"/>
              </a:ext>
            </a:extLst>
          </p:cNvPr>
          <p:cNvSpPr txBox="1"/>
          <p:nvPr/>
        </p:nvSpPr>
        <p:spPr>
          <a:xfrm>
            <a:off x="2080549" y="2967335"/>
            <a:ext cx="803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跑完結果</a:t>
            </a:r>
            <a:r>
              <a:rPr lang="en-US" altLang="zh-TW" b="1" dirty="0"/>
              <a:t>(</a:t>
            </a:r>
            <a:r>
              <a:rPr lang="zh-TW" altLang="en-US" b="1" dirty="0"/>
              <a:t>看</a:t>
            </a:r>
            <a:r>
              <a:rPr lang="en-US" altLang="zh-TW" b="1" dirty="0" err="1"/>
              <a:t>lis</a:t>
            </a:r>
            <a:r>
              <a:rPr lang="zh-TW" altLang="en-US" b="1" dirty="0"/>
              <a:t>檔或波型</a:t>
            </a:r>
            <a:r>
              <a:rPr lang="en-US" altLang="zh-TW" b="1" dirty="0"/>
              <a:t>)</a:t>
            </a:r>
            <a:r>
              <a:rPr lang="zh-TW" altLang="en-US" b="1" dirty="0"/>
              <a:t>、面積和競賽需求都符合要求即可繳交</a:t>
            </a:r>
            <a:br>
              <a:rPr lang="en-US" altLang="zh-TW" b="1" dirty="0"/>
            </a:br>
            <a:r>
              <a:rPr lang="zh-TW" altLang="en-US" b="1" dirty="0"/>
              <a:t>若有不符合部分項目仍然可以繳交但會依規定扣分</a:t>
            </a:r>
            <a:br>
              <a:rPr lang="en-US" altLang="zh-TW" b="1" dirty="0"/>
            </a:br>
            <a:r>
              <a:rPr lang="zh-TW" altLang="en-US" b="1" dirty="0"/>
              <a:t>要更改使</a:t>
            </a:r>
            <a:r>
              <a:rPr lang="en-US" altLang="zh-TW" b="1" dirty="0"/>
              <a:t>post</a:t>
            </a:r>
            <a:r>
              <a:rPr lang="zh-TW" altLang="en-US" b="1" dirty="0"/>
              <a:t> </a:t>
            </a:r>
            <a:r>
              <a:rPr lang="en-US" altLang="zh-TW" b="1" dirty="0"/>
              <a:t>sim</a:t>
            </a:r>
            <a:r>
              <a:rPr lang="zh-TW" altLang="en-US" b="1" dirty="0"/>
              <a:t>符合要求則須修改原本</a:t>
            </a:r>
            <a:r>
              <a:rPr lang="en-US" altLang="zh-TW" b="1" dirty="0"/>
              <a:t>code</a:t>
            </a:r>
            <a:r>
              <a:rPr lang="zh-TW" altLang="en-US" b="1" dirty="0"/>
              <a:t>內容並更改</a:t>
            </a:r>
            <a:r>
              <a:rPr lang="en-US" altLang="zh-TW" b="1" dirty="0"/>
              <a:t>layout</a:t>
            </a:r>
            <a:r>
              <a:rPr lang="zh-TW" altLang="en-US" b="1" dirty="0"/>
              <a:t>來符合結果</a:t>
            </a:r>
          </a:p>
        </p:txBody>
      </p:sp>
    </p:spTree>
    <p:extLst>
      <p:ext uri="{BB962C8B-B14F-4D97-AF65-F5344CB8AC3E}">
        <p14:creationId xmlns:p14="http://schemas.microsoft.com/office/powerpoint/2010/main" val="258037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B20577FE-7958-0EE7-3CB8-93566DF6EA6E}"/>
              </a:ext>
            </a:extLst>
          </p:cNvPr>
          <p:cNvGrpSpPr/>
          <p:nvPr/>
        </p:nvGrpSpPr>
        <p:grpSpPr>
          <a:xfrm>
            <a:off x="857751" y="828693"/>
            <a:ext cx="10658764" cy="5942496"/>
            <a:chOff x="869328" y="915504"/>
            <a:chExt cx="10658764" cy="594249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8008F69-53BA-5D00-8193-9692F79BF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9328" y="915504"/>
              <a:ext cx="10658764" cy="5942496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45F59E-0E8E-E65F-DFCE-1E32ADED2686}"/>
                </a:ext>
              </a:extLst>
            </p:cNvPr>
            <p:cNvSpPr/>
            <p:nvPr/>
          </p:nvSpPr>
          <p:spPr>
            <a:xfrm>
              <a:off x="3365367" y="1535675"/>
              <a:ext cx="585097" cy="968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C49880-7400-762F-0F10-0BB108378E7E}"/>
              </a:ext>
            </a:extLst>
          </p:cNvPr>
          <p:cNvSpPr txBox="1"/>
          <p:nvPr/>
        </p:nvSpPr>
        <p:spPr>
          <a:xfrm>
            <a:off x="2028123" y="167603"/>
            <a:ext cx="813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/>
              <a:t>點選</a:t>
            </a:r>
            <a:r>
              <a:rPr lang="en-US" altLang="zh-TW" b="1" dirty="0" err="1"/>
              <a:t>Calibre</a:t>
            </a:r>
            <a:r>
              <a:rPr lang="zh-TW" altLang="en-US" b="1" dirty="0"/>
              <a:t>內部的</a:t>
            </a:r>
            <a:r>
              <a:rPr lang="en-US" altLang="zh-TW" b="1" dirty="0"/>
              <a:t>Run</a:t>
            </a:r>
            <a:r>
              <a:rPr lang="zh-TW" altLang="en-US" b="1" dirty="0"/>
              <a:t> </a:t>
            </a:r>
            <a:r>
              <a:rPr lang="en-US" altLang="zh-TW" b="1" dirty="0" err="1"/>
              <a:t>Pex</a:t>
            </a:r>
            <a:r>
              <a:rPr lang="en-US" altLang="zh-TW" b="1" dirty="0"/>
              <a:t>…</a:t>
            </a:r>
            <a:r>
              <a:rPr lang="zh-TW" altLang="en-US" b="1" dirty="0"/>
              <a:t>    如</a:t>
            </a:r>
            <a:r>
              <a:rPr lang="zh-TW" altLang="en-US" b="1" dirty="0">
                <a:solidFill>
                  <a:srgbClr val="FF0000"/>
                </a:solidFill>
              </a:rPr>
              <a:t>紅框</a:t>
            </a:r>
            <a:r>
              <a:rPr lang="zh-TW" altLang="en-US" b="1" dirty="0"/>
              <a:t>所示</a:t>
            </a:r>
            <a:br>
              <a:rPr lang="en-US" altLang="zh-TW" b="1" dirty="0"/>
            </a:br>
            <a:r>
              <a:rPr lang="zh-TW" altLang="en-US" b="1" dirty="0"/>
              <a:t>補充 </a:t>
            </a:r>
            <a:r>
              <a:rPr lang="en-US" altLang="zh-TW" b="1" dirty="0"/>
              <a:t>:</a:t>
            </a:r>
            <a:r>
              <a:rPr lang="zh-TW" altLang="en-US" b="1" dirty="0"/>
              <a:t> 再跑</a:t>
            </a:r>
            <a:r>
              <a:rPr lang="en-US" altLang="zh-TW" b="1" dirty="0"/>
              <a:t>PEX</a:t>
            </a:r>
            <a:r>
              <a:rPr lang="zh-TW" altLang="en-US" b="1" dirty="0"/>
              <a:t>之前要先確保</a:t>
            </a:r>
            <a:r>
              <a:rPr lang="en-US" altLang="zh-TW" b="1" dirty="0"/>
              <a:t>DRC</a:t>
            </a:r>
            <a:r>
              <a:rPr lang="zh-TW" altLang="en-US" b="1" dirty="0"/>
              <a:t>、</a:t>
            </a:r>
            <a:r>
              <a:rPr lang="en-US" altLang="zh-TW" b="1" dirty="0"/>
              <a:t>LVS</a:t>
            </a:r>
            <a:r>
              <a:rPr lang="zh-TW" altLang="en-US" b="1" dirty="0"/>
              <a:t>已經驗證通過</a:t>
            </a:r>
            <a:r>
              <a:rPr lang="en-US" altLang="zh-TW" b="1" dirty="0"/>
              <a:t>(DRC</a:t>
            </a:r>
            <a:r>
              <a:rPr lang="zh-TW" altLang="en-US" b="1" dirty="0"/>
              <a:t>為空白、</a:t>
            </a:r>
            <a:r>
              <a:rPr lang="en-US" altLang="zh-TW" b="1" dirty="0"/>
              <a:t>LVS</a:t>
            </a:r>
            <a:r>
              <a:rPr lang="zh-TW" altLang="en-US" b="1" dirty="0"/>
              <a:t>有笑臉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5183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916D148-A8E6-0566-E812-C443062A3319}"/>
              </a:ext>
            </a:extLst>
          </p:cNvPr>
          <p:cNvSpPr/>
          <p:nvPr/>
        </p:nvSpPr>
        <p:spPr>
          <a:xfrm>
            <a:off x="9701379" y="1861862"/>
            <a:ext cx="2186817" cy="923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95899B0-538B-F67D-F87C-65215ECD4D25}"/>
              </a:ext>
            </a:extLst>
          </p:cNvPr>
          <p:cNvSpPr/>
          <p:nvPr/>
        </p:nvSpPr>
        <p:spPr>
          <a:xfrm>
            <a:off x="9766273" y="5742129"/>
            <a:ext cx="2121923" cy="923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結果圖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28E02D-EB4B-CB17-B087-1C61222D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81" y="1662393"/>
            <a:ext cx="4015349" cy="33736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7027CA0-DAFE-84D0-9746-A51FCFA6F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795" y="1662393"/>
            <a:ext cx="4015349" cy="338262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2DC1537-93F4-0532-0701-DE7F5F959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795" y="5862185"/>
            <a:ext cx="4211824" cy="68321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0C2DFDD-2892-F48C-DC52-56E1DCCBC711}"/>
              </a:ext>
            </a:extLst>
          </p:cNvPr>
          <p:cNvSpPr txBox="1"/>
          <p:nvPr/>
        </p:nvSpPr>
        <p:spPr>
          <a:xfrm>
            <a:off x="858183" y="5144237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進入此畫面後點選</a:t>
            </a:r>
            <a:r>
              <a:rPr lang="en-US" altLang="zh-TW" b="1" dirty="0"/>
              <a:t>Cancel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056B70-7433-2009-962E-2BA2050B9694}"/>
              </a:ext>
            </a:extLst>
          </p:cNvPr>
          <p:cNvSpPr/>
          <p:nvPr/>
        </p:nvSpPr>
        <p:spPr>
          <a:xfrm>
            <a:off x="7748588" y="2252663"/>
            <a:ext cx="230188" cy="158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C03D7D7-86C2-99C7-BBD5-82471367747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978776" y="2323526"/>
            <a:ext cx="17226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2EA8F53-49E6-9BF4-B9E2-368FBC8B0444}"/>
              </a:ext>
            </a:extLst>
          </p:cNvPr>
          <p:cNvSpPr txBox="1"/>
          <p:nvPr/>
        </p:nvSpPr>
        <p:spPr>
          <a:xfrm>
            <a:off x="9766273" y="1882208"/>
            <a:ext cx="2186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點選</a:t>
            </a:r>
            <a:r>
              <a:rPr lang="en-US" altLang="zh-TW" dirty="0"/>
              <a:t>...</a:t>
            </a:r>
            <a:r>
              <a:rPr lang="zh-TW" altLang="en-US" dirty="0"/>
              <a:t>並在路徑中</a:t>
            </a:r>
            <a:br>
              <a:rPr lang="en-US" altLang="zh-TW" dirty="0"/>
            </a:br>
            <a:r>
              <a:rPr lang="zh-TW" altLang="en-US" dirty="0"/>
              <a:t>選擇</a:t>
            </a:r>
            <a:r>
              <a:rPr lang="en-US" altLang="zh-TW" dirty="0" err="1"/>
              <a:t>Calibre_PEX</a:t>
            </a:r>
            <a:br>
              <a:rPr lang="en-US" altLang="zh-TW" dirty="0"/>
            </a:br>
            <a:r>
              <a:rPr lang="zh-TW" altLang="en-US" dirty="0"/>
              <a:t>再點選</a:t>
            </a:r>
            <a:r>
              <a:rPr lang="en-US" altLang="zh-TW" dirty="0" err="1"/>
              <a:t>Rule.rce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A428332-167B-1B63-0069-6D33FAF46FA0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9080619" y="6203793"/>
            <a:ext cx="6856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FD0B65D-BEFD-40DD-0896-07F1AD9DD6A4}"/>
              </a:ext>
            </a:extLst>
          </p:cNvPr>
          <p:cNvSpPr/>
          <p:nvPr/>
        </p:nvSpPr>
        <p:spPr>
          <a:xfrm>
            <a:off x="5014776" y="2081226"/>
            <a:ext cx="577811" cy="20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F7B91BF-A9B0-09BF-3A63-94E3C2469317}"/>
              </a:ext>
            </a:extLst>
          </p:cNvPr>
          <p:cNvCxnSpPr>
            <a:stCxn id="29" idx="0"/>
          </p:cNvCxnSpPr>
          <p:nvPr/>
        </p:nvCxnSpPr>
        <p:spPr>
          <a:xfrm flipV="1">
            <a:off x="5303682" y="1060450"/>
            <a:ext cx="17618" cy="102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5BFF264-CA6D-A95D-7372-063141EFB6FE}"/>
              </a:ext>
            </a:extLst>
          </p:cNvPr>
          <p:cNvSpPr/>
          <p:nvPr/>
        </p:nvSpPr>
        <p:spPr>
          <a:xfrm>
            <a:off x="4598575" y="609600"/>
            <a:ext cx="1410212" cy="4508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#</a:t>
            </a:r>
            <a:r>
              <a:rPr lang="zh-TW" altLang="en-US" dirty="0"/>
              <a:t>選擇</a:t>
            </a:r>
            <a:r>
              <a:rPr lang="en-US" altLang="zh-TW" dirty="0"/>
              <a:t>Rules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179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90CFC9B-8F0A-0B98-A7D4-0D40C87DC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771" y="5480034"/>
            <a:ext cx="3685992" cy="6096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115B2CD-02D0-A9B9-551D-0F3088C69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558" y="1311187"/>
            <a:ext cx="4127712" cy="342282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5BC7873-ACF1-24FF-5003-1A65CC9BD3C3}"/>
              </a:ext>
            </a:extLst>
          </p:cNvPr>
          <p:cNvSpPr/>
          <p:nvPr/>
        </p:nvSpPr>
        <p:spPr>
          <a:xfrm>
            <a:off x="7719826" y="1925362"/>
            <a:ext cx="2186817" cy="923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CD75F1-110D-CAF0-9D7F-49F794B4D4A9}"/>
              </a:ext>
            </a:extLst>
          </p:cNvPr>
          <p:cNvSpPr/>
          <p:nvPr/>
        </p:nvSpPr>
        <p:spPr>
          <a:xfrm>
            <a:off x="5767035" y="2316163"/>
            <a:ext cx="230188" cy="158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D7CEEAA-8415-DF5B-9C7F-9376D422292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97223" y="2387026"/>
            <a:ext cx="17226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52D05F-7253-9677-552B-E316D1331FCA}"/>
              </a:ext>
            </a:extLst>
          </p:cNvPr>
          <p:cNvSpPr txBox="1"/>
          <p:nvPr/>
        </p:nvSpPr>
        <p:spPr>
          <a:xfrm>
            <a:off x="7784720" y="1945708"/>
            <a:ext cx="2110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點選</a:t>
            </a:r>
            <a:r>
              <a:rPr lang="en-US" altLang="zh-TW" dirty="0"/>
              <a:t>...</a:t>
            </a:r>
            <a:r>
              <a:rPr lang="zh-TW" altLang="en-US" dirty="0"/>
              <a:t>並在路徑中選擇</a:t>
            </a:r>
            <a:r>
              <a:rPr lang="en-US" altLang="zh-TW" dirty="0"/>
              <a:t>LVS</a:t>
            </a:r>
            <a:r>
              <a:rPr lang="zh-TW" altLang="en-US" dirty="0"/>
              <a:t>驗證所使用的</a:t>
            </a:r>
            <a:r>
              <a:rPr lang="en-US" altLang="zh-TW" dirty="0" err="1"/>
              <a:t>spi</a:t>
            </a:r>
            <a:r>
              <a:rPr lang="zh-TW" altLang="en-US" dirty="0"/>
              <a:t>檔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719D6F-BB9C-57CE-28B9-1AEDC750074D}"/>
              </a:ext>
            </a:extLst>
          </p:cNvPr>
          <p:cNvSpPr/>
          <p:nvPr/>
        </p:nvSpPr>
        <p:spPr>
          <a:xfrm>
            <a:off x="2601776" y="1878026"/>
            <a:ext cx="577811" cy="20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2C3FCEA-E07F-38E5-8FDD-6DE166C15E74}"/>
              </a:ext>
            </a:extLst>
          </p:cNvPr>
          <p:cNvCxnSpPr>
            <a:stCxn id="12" idx="0"/>
          </p:cNvCxnSpPr>
          <p:nvPr/>
        </p:nvCxnSpPr>
        <p:spPr>
          <a:xfrm flipV="1">
            <a:off x="2890682" y="857250"/>
            <a:ext cx="17618" cy="102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913840A-AD8F-8A80-B3CE-6C71016A8225}"/>
              </a:ext>
            </a:extLst>
          </p:cNvPr>
          <p:cNvSpPr/>
          <p:nvPr/>
        </p:nvSpPr>
        <p:spPr>
          <a:xfrm>
            <a:off x="2185574" y="406400"/>
            <a:ext cx="1497425" cy="4508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</a:t>
            </a:r>
            <a:r>
              <a:rPr lang="zh-TW" altLang="en-US" dirty="0"/>
              <a:t>選擇</a:t>
            </a:r>
            <a:r>
              <a:rPr lang="en-US" altLang="zh-TW" dirty="0"/>
              <a:t>Inputs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6A99C2-1075-34AE-E6E0-C9A9FD6982D2}"/>
              </a:ext>
            </a:extLst>
          </p:cNvPr>
          <p:cNvSpPr/>
          <p:nvPr/>
        </p:nvSpPr>
        <p:spPr>
          <a:xfrm>
            <a:off x="7719826" y="5166337"/>
            <a:ext cx="2121923" cy="923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結果圖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FA42888-0A08-E765-DD08-777F6DA50EB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930900" y="5628001"/>
            <a:ext cx="17889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F794FA6-A127-2E0A-876F-3C174A8D240C}"/>
              </a:ext>
            </a:extLst>
          </p:cNvPr>
          <p:cNvSpPr/>
          <p:nvPr/>
        </p:nvSpPr>
        <p:spPr>
          <a:xfrm>
            <a:off x="3683062" y="1710981"/>
            <a:ext cx="385172" cy="20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B97C8C5-1719-DC46-5E50-8F24E780304F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875648" y="834138"/>
            <a:ext cx="300160" cy="876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7128806-60F7-6DAD-EE51-E4B4D289BDC1}"/>
              </a:ext>
            </a:extLst>
          </p:cNvPr>
          <p:cNvSpPr/>
          <p:nvPr/>
        </p:nvSpPr>
        <p:spPr>
          <a:xfrm>
            <a:off x="4182170" y="383288"/>
            <a:ext cx="1497425" cy="4508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</a:t>
            </a:r>
            <a:r>
              <a:rPr lang="zh-TW" altLang="en-US" dirty="0"/>
              <a:t>選擇</a:t>
            </a:r>
            <a:r>
              <a:rPr lang="en-US" altLang="zh-TW" dirty="0"/>
              <a:t>Netlist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17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8EDF76F-ECDD-284B-2E4C-9AFF516CC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87" y="1358901"/>
            <a:ext cx="5180263" cy="435618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553332A-224A-9B8B-F6FB-681999BC0EAC}"/>
              </a:ext>
            </a:extLst>
          </p:cNvPr>
          <p:cNvSpPr/>
          <p:nvPr/>
        </p:nvSpPr>
        <p:spPr>
          <a:xfrm>
            <a:off x="1560376" y="2322526"/>
            <a:ext cx="577811" cy="20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DC3492D-88E1-21E8-70FC-1A4A97CD840C}"/>
              </a:ext>
            </a:extLst>
          </p:cNvPr>
          <p:cNvCxnSpPr>
            <a:stCxn id="6" idx="0"/>
          </p:cNvCxnSpPr>
          <p:nvPr/>
        </p:nvCxnSpPr>
        <p:spPr>
          <a:xfrm flipV="1">
            <a:off x="1849282" y="1301750"/>
            <a:ext cx="17618" cy="102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459E566-E824-A6E9-D47B-8D9F4D19E4E3}"/>
              </a:ext>
            </a:extLst>
          </p:cNvPr>
          <p:cNvSpPr/>
          <p:nvPr/>
        </p:nvSpPr>
        <p:spPr>
          <a:xfrm>
            <a:off x="987425" y="850900"/>
            <a:ext cx="1758949" cy="4508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</a:t>
            </a:r>
            <a:r>
              <a:rPr lang="zh-TW" altLang="en-US" dirty="0"/>
              <a:t>選擇</a:t>
            </a:r>
            <a:r>
              <a:rPr lang="en-US" altLang="zh-TW" dirty="0"/>
              <a:t>Outputs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781B69-408D-A830-92D2-342BFB77765F}"/>
              </a:ext>
            </a:extLst>
          </p:cNvPr>
          <p:cNvSpPr/>
          <p:nvPr/>
        </p:nvSpPr>
        <p:spPr>
          <a:xfrm>
            <a:off x="4071289" y="2271726"/>
            <a:ext cx="886195" cy="1020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5D93C82-3EA9-54D2-2E31-AA1007E4D2FD}"/>
              </a:ext>
            </a:extLst>
          </p:cNvPr>
          <p:cNvCxnSpPr>
            <a:cxnSpLocks/>
          </p:cNvCxnSpPr>
          <p:nvPr/>
        </p:nvCxnSpPr>
        <p:spPr>
          <a:xfrm>
            <a:off x="4957484" y="2768628"/>
            <a:ext cx="2944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14373D5-D036-3096-D765-81C882A633A1}"/>
              </a:ext>
            </a:extLst>
          </p:cNvPr>
          <p:cNvSpPr/>
          <p:nvPr/>
        </p:nvSpPr>
        <p:spPr>
          <a:xfrm>
            <a:off x="7902452" y="2271726"/>
            <a:ext cx="2759587" cy="923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</a:t>
            </a:r>
            <a:r>
              <a:rPr lang="zh-TW" altLang="en-US" dirty="0"/>
              <a:t>根據競賽題目要求選擇</a:t>
            </a:r>
            <a:r>
              <a:rPr lang="en-US" altLang="zh-TW" dirty="0"/>
              <a:t>R+C+C</a:t>
            </a:r>
            <a:r>
              <a:rPr lang="zh-TW" altLang="en-US" dirty="0"/>
              <a:t>或是</a:t>
            </a:r>
            <a:r>
              <a:rPr lang="en-US" altLang="zh-TW" dirty="0"/>
              <a:t>C+CC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85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BAA9489-A07B-FE40-D9A2-8A92D9973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895" y="1720762"/>
            <a:ext cx="4064209" cy="34164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BEE18F1-9B29-6AF7-6B86-96740DB952A5}"/>
              </a:ext>
            </a:extLst>
          </p:cNvPr>
          <p:cNvSpPr/>
          <p:nvPr/>
        </p:nvSpPr>
        <p:spPr>
          <a:xfrm>
            <a:off x="4132126" y="3090876"/>
            <a:ext cx="577811" cy="20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C7C1083-F651-0205-08F8-F3423CA068E4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4421032" y="1320668"/>
            <a:ext cx="17618" cy="1770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664E56A-3B2C-FFC6-F455-E2676A6C7F71}"/>
              </a:ext>
            </a:extLst>
          </p:cNvPr>
          <p:cNvSpPr/>
          <p:nvPr/>
        </p:nvSpPr>
        <p:spPr>
          <a:xfrm>
            <a:off x="3559175" y="869818"/>
            <a:ext cx="1758949" cy="4508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</a:t>
            </a:r>
            <a:r>
              <a:rPr lang="zh-TW" altLang="en-US" dirty="0"/>
              <a:t>選擇</a:t>
            </a:r>
            <a:r>
              <a:rPr lang="en-US" altLang="zh-TW" dirty="0"/>
              <a:t>Run PEX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336681C-4985-E32C-6944-9046B130EDCC}"/>
              </a:ext>
            </a:extLst>
          </p:cNvPr>
          <p:cNvSpPr/>
          <p:nvPr/>
        </p:nvSpPr>
        <p:spPr>
          <a:xfrm>
            <a:off x="5748339" y="2843226"/>
            <a:ext cx="1115836" cy="231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2D87DBB-0771-1A25-EB12-B830DF99186B}"/>
              </a:ext>
            </a:extLst>
          </p:cNvPr>
          <p:cNvCxnSpPr>
            <a:cxnSpLocks/>
          </p:cNvCxnSpPr>
          <p:nvPr/>
        </p:nvCxnSpPr>
        <p:spPr>
          <a:xfrm>
            <a:off x="6864175" y="2959107"/>
            <a:ext cx="16316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2F92BB4-D93E-55A0-346E-9051713714B0}"/>
              </a:ext>
            </a:extLst>
          </p:cNvPr>
          <p:cNvSpPr/>
          <p:nvPr/>
        </p:nvSpPr>
        <p:spPr>
          <a:xfrm>
            <a:off x="8495818" y="2505672"/>
            <a:ext cx="2759587" cy="923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</a:t>
            </a:r>
            <a:r>
              <a:rPr lang="zh-TW" altLang="en-US" dirty="0"/>
              <a:t>有</a:t>
            </a:r>
            <a:r>
              <a:rPr lang="en-US" altLang="zh-TW" dirty="0"/>
              <a:t>Warnings</a:t>
            </a:r>
            <a:r>
              <a:rPr lang="zh-TW" altLang="en-US" dirty="0"/>
              <a:t>沒關係</a:t>
            </a:r>
            <a:br>
              <a:rPr lang="en-US" altLang="zh-TW" dirty="0"/>
            </a:br>
            <a:r>
              <a:rPr lang="zh-TW" altLang="en-US" dirty="0"/>
              <a:t>但要確保</a:t>
            </a:r>
            <a:r>
              <a:rPr lang="zh-TW" altLang="en-US" dirty="0">
                <a:solidFill>
                  <a:srgbClr val="FF0000"/>
                </a:solidFill>
              </a:rPr>
              <a:t>無</a:t>
            </a:r>
            <a:r>
              <a:rPr lang="en-US" altLang="zh-TW" dirty="0">
                <a:solidFill>
                  <a:srgbClr val="FF0000"/>
                </a:solidFill>
              </a:rPr>
              <a:t>Errors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3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A586073-FC86-3D9E-A7C4-58FF183A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730" y="1819175"/>
            <a:ext cx="5848540" cy="203260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40D22D2-FAE6-E083-A2C4-844AE95F822C}"/>
              </a:ext>
            </a:extLst>
          </p:cNvPr>
          <p:cNvSpPr txBox="1"/>
          <p:nvPr/>
        </p:nvSpPr>
        <p:spPr>
          <a:xfrm>
            <a:off x="2864474" y="4235450"/>
            <a:ext cx="6463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可以在</a:t>
            </a:r>
            <a:r>
              <a:rPr lang="en-US" altLang="zh-TW" dirty="0"/>
              <a:t>cic18</a:t>
            </a:r>
            <a:r>
              <a:rPr lang="zh-TW" altLang="en-US" dirty="0"/>
              <a:t>內找到</a:t>
            </a:r>
            <a:r>
              <a:rPr lang="en-US" altLang="zh-TW" dirty="0"/>
              <a:t>(</a:t>
            </a:r>
            <a:r>
              <a:rPr lang="zh-TW" altLang="en-US" dirty="0"/>
              <a:t>若無則可能</a:t>
            </a:r>
            <a:r>
              <a:rPr lang="en-US" altLang="zh-TW" dirty="0"/>
              <a:t>PEX</a:t>
            </a:r>
            <a:r>
              <a:rPr lang="zh-TW" altLang="en-US" dirty="0"/>
              <a:t>有</a:t>
            </a:r>
            <a:r>
              <a:rPr lang="en-US" altLang="zh-TW" dirty="0"/>
              <a:t>Errors</a:t>
            </a:r>
            <a:r>
              <a:rPr lang="zh-TW" altLang="en-US" dirty="0"/>
              <a:t>或是儲存位置不同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1 </a:t>
            </a:r>
            <a:r>
              <a:rPr lang="en-US" altLang="zh-TW" dirty="0" err="1"/>
              <a:t>pex.netlist</a:t>
            </a:r>
            <a:r>
              <a:rPr lang="zh-TW" altLang="en-US" dirty="0"/>
              <a:t>檔</a:t>
            </a:r>
            <a:br>
              <a:rPr lang="en-US" altLang="zh-TW" dirty="0"/>
            </a:br>
            <a:r>
              <a:rPr lang="en-US" altLang="zh-TW" dirty="0"/>
              <a:t>2 </a:t>
            </a:r>
            <a:r>
              <a:rPr lang="en-US" altLang="zh-TW" dirty="0" err="1"/>
              <a:t>pex.netlist</a:t>
            </a:r>
            <a:r>
              <a:rPr lang="en-US" altLang="zh-TW" dirty="0"/>
              <a:t>.</a:t>
            </a:r>
            <a:r>
              <a:rPr lang="zh-TW" altLang="en-US" dirty="0"/>
              <a:t>最上層名稱</a:t>
            </a:r>
            <a:r>
              <a:rPr lang="en-US" altLang="zh-TW" dirty="0"/>
              <a:t>.</a:t>
            </a:r>
            <a:r>
              <a:rPr lang="en-US" altLang="zh-TW" dirty="0" err="1"/>
              <a:t>pxi</a:t>
            </a:r>
            <a:r>
              <a:rPr lang="zh-TW" altLang="en-US" dirty="0"/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96850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E94769CF-F4BF-58F9-63D9-39155FBA2603}"/>
              </a:ext>
            </a:extLst>
          </p:cNvPr>
          <p:cNvGrpSpPr/>
          <p:nvPr/>
        </p:nvGrpSpPr>
        <p:grpSpPr>
          <a:xfrm>
            <a:off x="483856" y="-55807"/>
            <a:ext cx="5893216" cy="5364407"/>
            <a:chOff x="1024820" y="1493593"/>
            <a:chExt cx="5893216" cy="5364407"/>
          </a:xfrm>
        </p:grpSpPr>
        <p:pic>
          <p:nvPicPr>
            <p:cNvPr id="7" name="圖片 6" descr="一張含有 文字, 螢幕擷取畫面 的圖片&#10;&#10;自動產生的描述">
              <a:extLst>
                <a:ext uri="{FF2B5EF4-FFF2-40B4-BE49-F238E27FC236}">
                  <a16:creationId xmlns:a16="http://schemas.microsoft.com/office/drawing/2014/main" id="{4F4C093E-205D-1C1A-9718-23DEF71923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034"/>
            <a:stretch/>
          </p:blipFill>
          <p:spPr>
            <a:xfrm>
              <a:off x="1024820" y="1493593"/>
              <a:ext cx="5893216" cy="5364407"/>
            </a:xfrm>
            <a:prstGeom prst="rect">
              <a:avLst/>
            </a:prstGeom>
          </p:spPr>
        </p:pic>
        <p:pic>
          <p:nvPicPr>
            <p:cNvPr id="9" name="圖片 8" descr="一張含有 文字, 螢幕擷取畫面, 文件, 字型 的圖片&#10;&#10;自動產生的描述">
              <a:extLst>
                <a:ext uri="{FF2B5EF4-FFF2-40B4-BE49-F238E27FC236}">
                  <a16:creationId xmlns:a16="http://schemas.microsoft.com/office/drawing/2014/main" id="{28C70BA0-1289-A081-601C-582D427D5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042" y="2554001"/>
              <a:ext cx="3134538" cy="4303999"/>
            </a:xfrm>
            <a:prstGeom prst="rect">
              <a:avLst/>
            </a:prstGeom>
          </p:spPr>
        </p:pic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94762318-64C7-1837-4E23-E219767E1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298" y="11357"/>
            <a:ext cx="3264054" cy="54139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59401E6-1827-D62E-5D6A-03FD2C2E1E3E}"/>
              </a:ext>
            </a:extLst>
          </p:cNvPr>
          <p:cNvSpPr txBox="1"/>
          <p:nvPr/>
        </p:nvSpPr>
        <p:spPr>
          <a:xfrm>
            <a:off x="1058078" y="5499100"/>
            <a:ext cx="36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cic18</a:t>
            </a:r>
            <a:r>
              <a:rPr lang="zh-TW" altLang="en-US" dirty="0"/>
              <a:t>內放入原本</a:t>
            </a:r>
            <a:r>
              <a:rPr lang="en-US" altLang="zh-TW" dirty="0"/>
              <a:t>pre-sim</a:t>
            </a:r>
            <a:r>
              <a:rPr lang="zh-TW" altLang="en-US" dirty="0"/>
              <a:t>的</a:t>
            </a:r>
            <a:r>
              <a:rPr lang="en-US" altLang="zh-TW" dirty="0"/>
              <a:t>.</a:t>
            </a:r>
            <a:r>
              <a:rPr lang="en-US" altLang="zh-TW" dirty="0" err="1"/>
              <a:t>sp</a:t>
            </a:r>
            <a:r>
              <a:rPr lang="zh-TW" altLang="en-US" dirty="0"/>
              <a:t>檔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57EA93D-A151-0BCA-4926-050AF815239D}"/>
              </a:ext>
            </a:extLst>
          </p:cNvPr>
          <p:cNvSpPr txBox="1"/>
          <p:nvPr/>
        </p:nvSpPr>
        <p:spPr>
          <a:xfrm>
            <a:off x="7100916" y="54991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再將子電路全部刪除只留下呼叫的名稱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B20FBF-E80E-8F7F-F520-D460FFA33475}"/>
              </a:ext>
            </a:extLst>
          </p:cNvPr>
          <p:cNvSpPr/>
          <p:nvPr/>
        </p:nvSpPr>
        <p:spPr>
          <a:xfrm>
            <a:off x="7436842" y="5308600"/>
            <a:ext cx="3350510" cy="116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A89EB6C-3A13-D3D7-9C89-60480D5D581E}"/>
              </a:ext>
            </a:extLst>
          </p:cNvPr>
          <p:cNvCxnSpPr>
            <a:cxnSpLocks/>
          </p:cNvCxnSpPr>
          <p:nvPr/>
        </p:nvCxnSpPr>
        <p:spPr>
          <a:xfrm>
            <a:off x="9728025" y="2616207"/>
            <a:ext cx="1149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DBA3997-8512-FEE0-2719-84D59EF0EA18}"/>
              </a:ext>
            </a:extLst>
          </p:cNvPr>
          <p:cNvSpPr/>
          <p:nvPr/>
        </p:nvSpPr>
        <p:spPr>
          <a:xfrm>
            <a:off x="10873808" y="2164732"/>
            <a:ext cx="1318192" cy="923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</a:t>
            </a:r>
            <a:br>
              <a:rPr lang="en-US" altLang="zh-TW" dirty="0"/>
            </a:br>
            <a:r>
              <a:rPr lang="zh-TW" altLang="en-US" dirty="0"/>
              <a:t>子電路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90DC05D-775C-729B-C8AB-D1E237620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929"/>
          <a:stretch/>
        </p:blipFill>
        <p:spPr>
          <a:xfrm>
            <a:off x="1069159" y="0"/>
            <a:ext cx="4034132" cy="58956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D8F7F3F-9B27-FDED-477B-A6E2BD658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92" y="127453"/>
            <a:ext cx="4318222" cy="518821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D694D7A-320F-43BD-C433-8ECF66191229}"/>
              </a:ext>
            </a:extLst>
          </p:cNvPr>
          <p:cNvSpPr txBox="1"/>
          <p:nvPr/>
        </p:nvSpPr>
        <p:spPr>
          <a:xfrm>
            <a:off x="1447800" y="6153150"/>
            <a:ext cx="3347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打開</a:t>
            </a:r>
            <a:r>
              <a:rPr lang="en-US" altLang="zh-TW" dirty="0"/>
              <a:t>netlist</a:t>
            </a:r>
            <a:r>
              <a:rPr lang="zh-TW" altLang="en-US" dirty="0"/>
              <a:t>檔 </a:t>
            </a:r>
            <a:br>
              <a:rPr lang="en-US" altLang="zh-TW" dirty="0"/>
            </a:br>
            <a:r>
              <a:rPr lang="zh-TW" altLang="en-US" dirty="0"/>
              <a:t>複製子電路的命名和</a:t>
            </a:r>
            <a:r>
              <a:rPr lang="en-US" altLang="zh-TW" dirty="0"/>
              <a:t>netlist</a:t>
            </a:r>
            <a:r>
              <a:rPr lang="zh-TW" altLang="en-US" dirty="0"/>
              <a:t>檔名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B84A18-4D47-8EB7-6C97-22BC3CE39D5A}"/>
              </a:ext>
            </a:extLst>
          </p:cNvPr>
          <p:cNvSpPr/>
          <p:nvPr/>
        </p:nvSpPr>
        <p:spPr>
          <a:xfrm>
            <a:off x="1742409" y="505837"/>
            <a:ext cx="1553241" cy="20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5B950C-87EE-AE08-ACAE-C01A48B9F978}"/>
              </a:ext>
            </a:extLst>
          </p:cNvPr>
          <p:cNvSpPr/>
          <p:nvPr/>
        </p:nvSpPr>
        <p:spPr>
          <a:xfrm>
            <a:off x="1562100" y="131310"/>
            <a:ext cx="1119717" cy="13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DE80D8C-B08C-F080-78B1-77BDB35316CA}"/>
              </a:ext>
            </a:extLst>
          </p:cNvPr>
          <p:cNvSpPr txBox="1"/>
          <p:nvPr/>
        </p:nvSpPr>
        <p:spPr>
          <a:xfrm>
            <a:off x="6824695" y="5934670"/>
            <a:ext cx="4718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回到</a:t>
            </a:r>
            <a:r>
              <a:rPr lang="en-US" altLang="zh-TW" dirty="0"/>
              <a:t>.</a:t>
            </a:r>
            <a:r>
              <a:rPr lang="en-US" altLang="zh-TW" dirty="0" err="1"/>
              <a:t>sp</a:t>
            </a:r>
            <a:r>
              <a:rPr lang="zh-TW" altLang="en-US" dirty="0"/>
              <a:t>檔並加入</a:t>
            </a:r>
            <a:br>
              <a:rPr lang="en-US" altLang="zh-TW" dirty="0"/>
            </a:br>
            <a:r>
              <a:rPr lang="en-US" altLang="zh-TW" dirty="0"/>
              <a:t>1 .</a:t>
            </a:r>
            <a:r>
              <a:rPr lang="en-US" altLang="zh-TW" dirty="0" err="1"/>
              <a:t>inc</a:t>
            </a:r>
            <a:r>
              <a:rPr lang="zh-TW" altLang="en-US" dirty="0"/>
              <a:t>  </a:t>
            </a:r>
            <a:r>
              <a:rPr lang="en-US" altLang="zh-TW" dirty="0"/>
              <a:t>‘netlist</a:t>
            </a:r>
            <a:r>
              <a:rPr lang="zh-TW" altLang="en-US" dirty="0"/>
              <a:t>檔名</a:t>
            </a:r>
            <a:r>
              <a:rPr lang="en-US" altLang="zh-TW" dirty="0"/>
              <a:t>’</a:t>
            </a:r>
            <a:br>
              <a:rPr lang="en-US" altLang="zh-TW" dirty="0"/>
            </a:br>
            <a:r>
              <a:rPr lang="en-US" altLang="zh-TW" dirty="0"/>
              <a:t>2  </a:t>
            </a:r>
            <a:r>
              <a:rPr lang="zh-TW" altLang="en-US" dirty="0"/>
              <a:t>把呼叫的檔名改成</a:t>
            </a:r>
            <a:r>
              <a:rPr lang="en-US" altLang="zh-TW" dirty="0"/>
              <a:t>netlist</a:t>
            </a:r>
            <a:r>
              <a:rPr lang="zh-TW" altLang="en-US" dirty="0"/>
              <a:t>內部子電路的名稱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30F764-195E-90DC-7C3C-6ECFEAA08F26}"/>
              </a:ext>
            </a:extLst>
          </p:cNvPr>
          <p:cNvSpPr/>
          <p:nvPr/>
        </p:nvSpPr>
        <p:spPr>
          <a:xfrm>
            <a:off x="7130005" y="1785483"/>
            <a:ext cx="2448046" cy="19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C514D7-D7A9-7F5E-C617-2D3C67394DAB}"/>
              </a:ext>
            </a:extLst>
          </p:cNvPr>
          <p:cNvSpPr/>
          <p:nvPr/>
        </p:nvSpPr>
        <p:spPr>
          <a:xfrm>
            <a:off x="7130003" y="1542330"/>
            <a:ext cx="2448047" cy="19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21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C4406B7877724EA8CD2661A717585A" ma:contentTypeVersion="4" ma:contentTypeDescription="Create a new document." ma:contentTypeScope="" ma:versionID="22b7432fde711e96f9549ec1088a2f1a">
  <xsd:schema xmlns:xsd="http://www.w3.org/2001/XMLSchema" xmlns:xs="http://www.w3.org/2001/XMLSchema" xmlns:p="http://schemas.microsoft.com/office/2006/metadata/properties" xmlns:ns2="dff589b0-6de6-4446-bf10-4986a267f9ff" targetNamespace="http://schemas.microsoft.com/office/2006/metadata/properties" ma:root="true" ma:fieldsID="db361f365fbf11fa3a5e352813584778" ns2:_="">
    <xsd:import namespace="dff589b0-6de6-4446-bf10-4986a267f9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589b0-6de6-4446-bf10-4986a267f9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DB5F7B-4B70-4928-9D96-00EBD6D04D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B8FB61-0B7D-44EC-9101-057CF2153671}"/>
</file>

<file path=customXml/itemProps3.xml><?xml version="1.0" encoding="utf-8"?>
<ds:datastoreItem xmlns:ds="http://schemas.openxmlformats.org/officeDocument/2006/customXml" ds:itemID="{C099C3D9-CD42-46B6-92E4-FCD61EA13179}"/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290</Words>
  <Application>Microsoft Office PowerPoint</Application>
  <PresentationFormat>寬螢幕</PresentationFormat>
  <Paragraphs>21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祈華 林</dc:creator>
  <cp:lastModifiedBy>祈華 林</cp:lastModifiedBy>
  <cp:revision>2</cp:revision>
  <dcterms:created xsi:type="dcterms:W3CDTF">2024-03-22T14:29:46Z</dcterms:created>
  <dcterms:modified xsi:type="dcterms:W3CDTF">2024-06-03T02:11:45Z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0x0101007FC4406B7877724EA8CD2661A717585A</vt:lpwstr>
  </property>
</Properties>
</file>