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DIN Condensed"/>
          <a:ea typeface="DIN Condensed"/>
          <a:cs typeface="DIN Condense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CCE0F1"/>
          </a:solidFill>
        </a:fill>
      </a:tcStyle>
    </a:wholeTbl>
    <a:band2H>
      <a:tcTxStyle b="def" i="def"/>
      <a:tcStyle>
        <a:tcBdr/>
        <a:fill>
          <a:solidFill>
            <a:srgbClr val="E7F0F8"/>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firstRow>
  </a:tblStyle>
  <a:tblStyle styleId="{C7B018BB-80A7-4F77-B60F-C8B233D01FF8}" styleName="">
    <a:tblBg/>
    <a:wholeTbl>
      <a:tcTxStyle b="off" i="off">
        <a:font>
          <a:latin typeface="DIN Condensed"/>
          <a:ea typeface="DIN Condensed"/>
          <a:cs typeface="DIN Condense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D9E8D1"/>
          </a:solidFill>
        </a:fill>
      </a:tcStyle>
    </a:wholeTbl>
    <a:band2H>
      <a:tcTxStyle b="def" i="def"/>
      <a:tcStyle>
        <a:tcBdr/>
        <a:fill>
          <a:solidFill>
            <a:srgbClr val="EDF4E9"/>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firstRow>
  </a:tblStyle>
  <a:tblStyle styleId="{EEE7283C-3CF3-47DC-8721-378D4A62B228}" styleName="">
    <a:tblBg/>
    <a:wholeTbl>
      <a:tcTxStyle b="off" i="off">
        <a:font>
          <a:latin typeface="DIN Condensed"/>
          <a:ea typeface="DIN Condensed"/>
          <a:cs typeface="DIN Condense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EACBD1"/>
          </a:solidFill>
        </a:fill>
      </a:tcStyle>
    </a:wholeTbl>
    <a:band2H>
      <a:tcTxStyle b="def" i="def"/>
      <a:tcStyle>
        <a:tcBdr/>
        <a:fill>
          <a:solidFill>
            <a:srgbClr val="F5E7E9"/>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firstRow>
  </a:tblStyle>
  <a:tblStyle styleId="{CF821DB8-F4EB-4A41-A1BA-3FCAFE7338EE}" styleName="">
    <a:tblBg/>
    <a:wholeTbl>
      <a:tcTxStyle b="off" i="off">
        <a:font>
          <a:latin typeface="DIN Condensed"/>
          <a:ea typeface="DIN Condensed"/>
          <a:cs typeface="DIN Condensed"/>
        </a:font>
        <a:srgbClr val="22222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838787"/>
          </a:solidFill>
        </a:fill>
      </a:tcStyle>
    </a:band2H>
    <a:firstCol>
      <a:tcTxStyle b="on" i="off">
        <a:font>
          <a:latin typeface="DIN Condensed"/>
          <a:ea typeface="DIN Condensed"/>
          <a:cs typeface="DIN Condensed"/>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DIN Condensed"/>
          <a:ea typeface="DIN Condensed"/>
          <a:cs typeface="DIN Condensed"/>
        </a:font>
        <a:srgbClr val="222222"/>
      </a:tcTxStyle>
      <a:tcStyle>
        <a:tcBdr>
          <a:left>
            <a:ln w="12700" cap="flat">
              <a:noFill/>
              <a:miter lim="400000"/>
            </a:ln>
          </a:left>
          <a:right>
            <a:ln w="12700" cap="flat">
              <a:noFill/>
              <a:miter lim="400000"/>
            </a:ln>
          </a:right>
          <a:top>
            <a:ln w="508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rgbClr val="838787"/>
          </a:solidFill>
        </a:fill>
      </a:tcStyle>
    </a:lastRow>
    <a:firstRow>
      <a:tcTxStyle b="on" i="off">
        <a:font>
          <a:latin typeface="DIN Condensed"/>
          <a:ea typeface="DIN Condensed"/>
          <a:cs typeface="DIN Condensed"/>
        </a:font>
        <a:srgbClr val="838787"/>
      </a:tcTxStyle>
      <a:tcStyle>
        <a:tcBdr>
          <a:left>
            <a:ln w="12700" cap="flat">
              <a:noFill/>
              <a:miter lim="400000"/>
            </a:ln>
          </a:left>
          <a:right>
            <a:ln w="12700" cap="flat">
              <a:noFill/>
              <a:miter lim="400000"/>
            </a:ln>
          </a:right>
          <a:top>
            <a:ln w="254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DIN Condensed"/>
          <a:ea typeface="DIN Condensed"/>
          <a:cs typeface="DIN Condense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firstRow>
  </a:tblStyle>
  <a:tblStyle styleId="{2708684C-4D16-4618-839F-0558EEFCDFE6}" styleName="">
    <a:tblBg/>
    <a:wholeTbl>
      <a:tcTxStyle b="off"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838787">
              <a:alpha val="20000"/>
            </a:srgbClr>
          </a:solidFill>
        </a:fill>
      </a:tcStyle>
    </a:wholeTbl>
    <a:band2H>
      <a:tcTxStyle b="def" i="def"/>
      <a:tcStyle>
        <a:tcBdr/>
        <a:fill>
          <a:solidFill>
            <a:srgbClr val="FFFFFF"/>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838787">
              <a:alpha val="20000"/>
            </a:srgbClr>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508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no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254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1" name="Shape 181"/>
          <p:cNvSpPr/>
          <p:nvPr>
            <p:ph type="sldImg"/>
          </p:nvPr>
        </p:nvSpPr>
        <p:spPr>
          <a:xfrm>
            <a:off x="1143000" y="685800"/>
            <a:ext cx="4572000" cy="3429000"/>
          </a:xfrm>
          <a:prstGeom prst="rect">
            <a:avLst/>
          </a:prstGeom>
        </p:spPr>
        <p:txBody>
          <a:bodyPr/>
          <a:lstStyle/>
          <a:p>
            <a:pPr/>
          </a:p>
        </p:txBody>
      </p:sp>
      <p:sp>
        <p:nvSpPr>
          <p:cNvPr id="182" name="Shape 18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2" name="Title Text"/>
          <p:cNvSpPr txBox="1"/>
          <p:nvPr>
            <p:ph type="title"/>
          </p:nvPr>
        </p:nvSpPr>
        <p:spPr>
          <a:prstGeom prst="rect">
            <a:avLst/>
          </a:prstGeom>
        </p:spPr>
        <p:txBody>
          <a:bodyPr/>
          <a:lstStyle/>
          <a:p>
            <a:pPr/>
            <a:r>
              <a:t>Title Text</a:t>
            </a:r>
          </a:p>
        </p:txBody>
      </p:sp>
      <p:sp>
        <p:nvSpPr>
          <p:cNvPr id="1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104" name="Line"/>
          <p:cNvSpPr/>
          <p:nvPr/>
        </p:nvSpPr>
        <p:spPr>
          <a:xfrm flipV="1">
            <a:off x="406400" y="993160"/>
            <a:ext cx="12192001"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105" name="Body Level One…"/>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106" name="Body Level One…"/>
          <p:cNvSpPr txBox="1"/>
          <p:nvPr>
            <p:ph type="body" idx="13"/>
          </p:nvPr>
        </p:nvSpPr>
        <p:spPr>
          <a:xfrm>
            <a:off x="406400" y="2743200"/>
            <a:ext cx="12192000" cy="6108700"/>
          </a:xfrm>
          <a:prstGeom prst="rect">
            <a:avLst/>
          </a:prstGeom>
        </p:spPr>
        <p:txBody>
          <a:bodyPr anchor="t"/>
          <a:lstStyle/>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p>
        </p:txBody>
      </p:sp>
      <p:sp>
        <p:nvSpPr>
          <p:cNvPr id="107" name="Slide Number"/>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14" name="Image"/>
          <p:cNvSpPr/>
          <p:nvPr>
            <p:ph type="pic" sz="half" idx="13"/>
          </p:nvPr>
        </p:nvSpPr>
        <p:spPr>
          <a:xfrm>
            <a:off x="6503154" y="0"/>
            <a:ext cx="6502401" cy="4864100"/>
          </a:xfrm>
          <a:prstGeom prst="rect">
            <a:avLst/>
          </a:prstGeom>
        </p:spPr>
        <p:txBody>
          <a:bodyPr lIns="91439" tIns="45719" rIns="91439" bIns="45719" anchor="t">
            <a:noAutofit/>
          </a:bodyPr>
          <a:lstStyle/>
          <a:p>
            <a:pPr/>
          </a:p>
        </p:txBody>
      </p:sp>
      <p:sp>
        <p:nvSpPr>
          <p:cNvPr id="115" name="Image"/>
          <p:cNvSpPr/>
          <p:nvPr>
            <p:ph type="pic" sz="half" idx="14"/>
          </p:nvPr>
        </p:nvSpPr>
        <p:spPr>
          <a:xfrm>
            <a:off x="6502400" y="4902200"/>
            <a:ext cx="6502400" cy="4864100"/>
          </a:xfrm>
          <a:prstGeom prst="rect">
            <a:avLst/>
          </a:prstGeom>
        </p:spPr>
        <p:txBody>
          <a:bodyPr lIns="91439" tIns="45719" rIns="91439" bIns="45719" anchor="t">
            <a:noAutofit/>
          </a:bodyPr>
          <a:lstStyle/>
          <a:p>
            <a:pPr/>
          </a:p>
        </p:txBody>
      </p:sp>
      <p:sp>
        <p:nvSpPr>
          <p:cNvPr id="116" name="Image"/>
          <p:cNvSpPr/>
          <p:nvPr>
            <p:ph type="pic" idx="15"/>
          </p:nvPr>
        </p:nvSpPr>
        <p:spPr>
          <a:xfrm>
            <a:off x="0" y="0"/>
            <a:ext cx="6468534" cy="9753600"/>
          </a:xfrm>
          <a:prstGeom prst="rect">
            <a:avLst/>
          </a:prstGeom>
        </p:spPr>
        <p:txBody>
          <a:bodyPr lIns="91439" tIns="45719" rIns="91439" bIns="45719" anchor="t">
            <a:noAutofit/>
          </a:bodyPr>
          <a:lstStyle/>
          <a:p>
            <a:pPr/>
          </a:p>
        </p:txBody>
      </p:sp>
      <p:sp>
        <p:nvSpPr>
          <p:cNvPr id="117" name="Slide Number"/>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24" name="Line"/>
          <p:cNvSpPr/>
          <p:nvPr/>
        </p:nvSpPr>
        <p:spPr>
          <a:xfrm flipV="1">
            <a:off x="406400" y="993160"/>
            <a:ext cx="12192001"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125" name="Callout"/>
          <p:cNvSpPr/>
          <p:nvPr/>
        </p:nvSpPr>
        <p:spPr>
          <a:xfrm>
            <a:off x="469900" y="2362200"/>
            <a:ext cx="12065001" cy="5229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defRPr>
            </a:pPr>
          </a:p>
        </p:txBody>
      </p:sp>
      <p:sp>
        <p:nvSpPr>
          <p:cNvPr id="126" name="Body Level One…"/>
          <p:cNvSpPr txBox="1"/>
          <p:nvPr>
            <p:ph type="body" sz="quarter" idx="1"/>
          </p:nvPr>
        </p:nvSpPr>
        <p:spPr>
          <a:xfrm>
            <a:off x="889000" y="2908300"/>
            <a:ext cx="11226800" cy="1297945"/>
          </a:xfrm>
          <a:prstGeom prst="rect">
            <a:avLst/>
          </a:prstGeom>
        </p:spPr>
        <p:txBody>
          <a:bodyPr anchor="t"/>
          <a:lstStyle>
            <a:lvl1pPr>
              <a:spcBef>
                <a:spcPts val="0"/>
              </a:spcBef>
              <a:defRPr sz="9400">
                <a:solidFill>
                  <a:srgbClr val="FFFFFF"/>
                </a:solidFill>
                <a:latin typeface="DIN Condensed"/>
                <a:ea typeface="DIN Condensed"/>
                <a:cs typeface="DIN Condensed"/>
                <a:sym typeface="DIN Condensed"/>
              </a:defRPr>
            </a:lvl1pPr>
            <a:lvl2pPr marL="1673411" indent="-1228911">
              <a:spcBef>
                <a:spcPts val="0"/>
              </a:spcBef>
              <a:buSzPct val="104999"/>
              <a:buChar char="‣"/>
              <a:defRPr sz="9400">
                <a:solidFill>
                  <a:srgbClr val="FFFFFF"/>
                </a:solidFill>
                <a:latin typeface="DIN Condensed"/>
                <a:ea typeface="DIN Condensed"/>
                <a:cs typeface="DIN Condensed"/>
                <a:sym typeface="DIN Condensed"/>
              </a:defRPr>
            </a:lvl2pPr>
            <a:lvl3pPr marL="2117911" indent="-1228911">
              <a:spcBef>
                <a:spcPts val="0"/>
              </a:spcBef>
              <a:buSzPct val="104999"/>
              <a:buChar char="‣"/>
              <a:defRPr sz="9400">
                <a:solidFill>
                  <a:srgbClr val="FFFFFF"/>
                </a:solidFill>
                <a:latin typeface="DIN Condensed"/>
                <a:ea typeface="DIN Condensed"/>
                <a:cs typeface="DIN Condensed"/>
                <a:sym typeface="DIN Condensed"/>
              </a:defRPr>
            </a:lvl3pPr>
            <a:lvl4pPr marL="2562411" indent="-1228911">
              <a:spcBef>
                <a:spcPts val="0"/>
              </a:spcBef>
              <a:buSzPct val="104999"/>
              <a:buChar char="‣"/>
              <a:defRPr sz="9400">
                <a:solidFill>
                  <a:srgbClr val="FFFFFF"/>
                </a:solidFill>
                <a:latin typeface="DIN Condensed"/>
                <a:ea typeface="DIN Condensed"/>
                <a:cs typeface="DIN Condensed"/>
                <a:sym typeface="DIN Condensed"/>
              </a:defRPr>
            </a:lvl4pPr>
            <a:lvl5pPr marL="3006911" indent="-1228911">
              <a:spcBef>
                <a:spcPts val="0"/>
              </a:spcBef>
              <a:buSzPct val="104999"/>
              <a:buChar char="‣"/>
              <a:defRPr sz="9400">
                <a:solidFill>
                  <a:srgbClr val="FFFFFF"/>
                </a:solidFill>
                <a:latin typeface="DIN Condensed"/>
                <a:ea typeface="DIN Condensed"/>
                <a:cs typeface="DIN Condensed"/>
                <a:sym typeface="DIN Condensed"/>
              </a:defRPr>
            </a:lvl5pPr>
          </a:lstStyle>
          <a:p>
            <a:pPr/>
            <a:r>
              <a:t>Body Level One</a:t>
            </a:r>
          </a:p>
          <a:p>
            <a:pPr lvl="1"/>
            <a:r>
              <a:t>Body Level Two</a:t>
            </a:r>
          </a:p>
          <a:p>
            <a:pPr lvl="2"/>
            <a:r>
              <a:t>Body Level Three</a:t>
            </a:r>
          </a:p>
          <a:p>
            <a:pPr lvl="3"/>
            <a:r>
              <a:t>Body Level Four</a:t>
            </a:r>
          </a:p>
          <a:p>
            <a:pPr lvl="4"/>
            <a:r>
              <a:t>Body Level Five</a:t>
            </a:r>
          </a:p>
        </p:txBody>
      </p:sp>
      <p:sp>
        <p:nvSpPr>
          <p:cNvPr id="127" name="Johnny Appleseed"/>
          <p:cNvSpPr txBox="1"/>
          <p:nvPr>
            <p:ph type="body" sz="quarter" idx="13"/>
          </p:nvPr>
        </p:nvSpPr>
        <p:spPr>
          <a:xfrm>
            <a:off x="406400" y="7789333"/>
            <a:ext cx="12192000" cy="863605"/>
          </a:xfrm>
          <a:prstGeom prst="rect">
            <a:avLst/>
          </a:prstGeom>
        </p:spPr>
        <p:txBody>
          <a:bodyPr anchor="t"/>
          <a:lstStyle/>
          <a:p>
            <a:pPr algn="r" defTabSz="578358">
              <a:spcBef>
                <a:spcPts val="0"/>
              </a:spcBef>
              <a:defRPr cap="none" sz="5940">
                <a:solidFill>
                  <a:srgbClr val="838787"/>
                </a:solidFill>
                <a:latin typeface="DIN Condensed"/>
                <a:ea typeface="DIN Condensed"/>
                <a:cs typeface="DIN Condensed"/>
                <a:sym typeface="DIN Condensed"/>
              </a:defRPr>
            </a:pPr>
          </a:p>
        </p:txBody>
      </p:sp>
      <p:sp>
        <p:nvSpPr>
          <p:cNvPr id="128" name="Text"/>
          <p:cNvSpPr txBox="1"/>
          <p:nvPr>
            <p:ph type="body" sz="quarter" idx="14"/>
          </p:nvPr>
        </p:nvSpPr>
        <p:spPr>
          <a:xfrm>
            <a:off x="406400" y="457200"/>
            <a:ext cx="11176000" cy="457200"/>
          </a:xfrm>
          <a:prstGeom prst="rect">
            <a:avLst/>
          </a:prstGeom>
        </p:spPr>
        <p:txBody>
          <a:bodyPr/>
          <a:lstStyle/>
          <a:p>
            <a:pPr defTabSz="457200">
              <a:spcBef>
                <a:spcPts val="0"/>
              </a:spcBef>
              <a:defRPr spc="100" sz="2400">
                <a:solidFill>
                  <a:srgbClr val="838787"/>
                </a:solidFill>
              </a:defRPr>
            </a:pPr>
          </a:p>
        </p:txBody>
      </p:sp>
      <p:sp>
        <p:nvSpPr>
          <p:cNvPr id="129" name="Slide Number"/>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6" name="Body Level One…"/>
          <p:cNvSpPr txBox="1"/>
          <p:nvPr>
            <p:ph type="body" sz="quarter" idx="1"/>
          </p:nvPr>
        </p:nvSpPr>
        <p:spPr>
          <a:xfrm>
            <a:off x="5892800" y="2641600"/>
            <a:ext cx="6705600" cy="2501900"/>
          </a:xfrm>
          <a:prstGeom prst="rect">
            <a:avLst/>
          </a:prstGeom>
        </p:spPr>
        <p:txBody>
          <a:bodyPr anchor="t"/>
          <a:lstStyle>
            <a:lvl1pPr>
              <a:spcBef>
                <a:spcPts val="0"/>
              </a:spcBef>
              <a:defRPr sz="9400">
                <a:solidFill>
                  <a:srgbClr val="FFFFFF"/>
                </a:solidFill>
                <a:latin typeface="DIN Condensed"/>
                <a:ea typeface="DIN Condensed"/>
                <a:cs typeface="DIN Condensed"/>
                <a:sym typeface="DIN Condensed"/>
              </a:defRPr>
            </a:lvl1pPr>
            <a:lvl2pPr marL="1673411" indent="-1228911">
              <a:spcBef>
                <a:spcPts val="0"/>
              </a:spcBef>
              <a:buSzPct val="104999"/>
              <a:buChar char="‣"/>
              <a:defRPr sz="9400">
                <a:solidFill>
                  <a:srgbClr val="FFFFFF"/>
                </a:solidFill>
                <a:latin typeface="DIN Condensed"/>
                <a:ea typeface="DIN Condensed"/>
                <a:cs typeface="DIN Condensed"/>
                <a:sym typeface="DIN Condensed"/>
              </a:defRPr>
            </a:lvl2pPr>
            <a:lvl3pPr marL="2117911" indent="-1228911">
              <a:spcBef>
                <a:spcPts val="0"/>
              </a:spcBef>
              <a:buSzPct val="104999"/>
              <a:buChar char="‣"/>
              <a:defRPr sz="9400">
                <a:solidFill>
                  <a:srgbClr val="FFFFFF"/>
                </a:solidFill>
                <a:latin typeface="DIN Condensed"/>
                <a:ea typeface="DIN Condensed"/>
                <a:cs typeface="DIN Condensed"/>
                <a:sym typeface="DIN Condensed"/>
              </a:defRPr>
            </a:lvl3pPr>
            <a:lvl4pPr marL="2562411" indent="-1228911">
              <a:spcBef>
                <a:spcPts val="0"/>
              </a:spcBef>
              <a:buSzPct val="104999"/>
              <a:buChar char="‣"/>
              <a:defRPr sz="9400">
                <a:solidFill>
                  <a:srgbClr val="FFFFFF"/>
                </a:solidFill>
                <a:latin typeface="DIN Condensed"/>
                <a:ea typeface="DIN Condensed"/>
                <a:cs typeface="DIN Condensed"/>
                <a:sym typeface="DIN Condensed"/>
              </a:defRPr>
            </a:lvl4pPr>
            <a:lvl5pPr marL="3006911" indent="-1228911">
              <a:spcBef>
                <a:spcPts val="0"/>
              </a:spcBef>
              <a:buSzPct val="104999"/>
              <a:buChar char="‣"/>
              <a:defRPr sz="9400">
                <a:solidFill>
                  <a:srgbClr val="FFFFFF"/>
                </a:solidFill>
                <a:latin typeface="DIN Condensed"/>
                <a:ea typeface="DIN Condensed"/>
                <a:cs typeface="DIN Condensed"/>
                <a:sym typeface="DIN Condensed"/>
              </a:defRPr>
            </a:lvl5pPr>
          </a:lstStyle>
          <a:p>
            <a:pPr/>
            <a:r>
              <a:t>Body Level One</a:t>
            </a:r>
          </a:p>
          <a:p>
            <a:pPr lvl="1"/>
            <a:r>
              <a:t>Body Level Two</a:t>
            </a:r>
          </a:p>
          <a:p>
            <a:pPr lvl="2"/>
            <a:r>
              <a:t>Body Level Three</a:t>
            </a:r>
          </a:p>
          <a:p>
            <a:pPr lvl="3"/>
            <a:r>
              <a:t>Body Level Four</a:t>
            </a:r>
          </a:p>
          <a:p>
            <a:pPr lvl="4"/>
            <a:r>
              <a:t>Body Level Five</a:t>
            </a:r>
          </a:p>
        </p:txBody>
      </p:sp>
      <p:sp>
        <p:nvSpPr>
          <p:cNvPr id="137" name="Image"/>
          <p:cNvSpPr/>
          <p:nvPr>
            <p:ph type="pic" idx="13"/>
          </p:nvPr>
        </p:nvSpPr>
        <p:spPr>
          <a:xfrm>
            <a:off x="0" y="0"/>
            <a:ext cx="5486400" cy="9753600"/>
          </a:xfrm>
          <a:prstGeom prst="rect">
            <a:avLst/>
          </a:prstGeom>
        </p:spPr>
        <p:txBody>
          <a:bodyPr lIns="91439" tIns="45719" rIns="91439" bIns="45719" anchor="t">
            <a:noAutofit/>
          </a:bodyPr>
          <a:lstStyle/>
          <a:p>
            <a:pPr/>
          </a:p>
        </p:txBody>
      </p:sp>
      <p:sp>
        <p:nvSpPr>
          <p:cNvPr id="138" name="Johnny Appleseed"/>
          <p:cNvSpPr txBox="1"/>
          <p:nvPr>
            <p:ph type="body" sz="quarter" idx="14"/>
          </p:nvPr>
        </p:nvSpPr>
        <p:spPr>
          <a:xfrm>
            <a:off x="5892800" y="7789333"/>
            <a:ext cx="6705600" cy="863605"/>
          </a:xfrm>
          <a:prstGeom prst="rect">
            <a:avLst/>
          </a:prstGeom>
        </p:spPr>
        <p:txBody>
          <a:bodyPr anchor="ctr"/>
          <a:lstStyle/>
          <a:p>
            <a:pPr defTabSz="452627">
              <a:lnSpc>
                <a:spcPct val="100000"/>
              </a:lnSpc>
              <a:spcBef>
                <a:spcPts val="0"/>
              </a:spcBef>
              <a:defRPr cap="none" sz="5940">
                <a:solidFill>
                  <a:srgbClr val="232323"/>
                </a:solidFill>
                <a:latin typeface="DIN Condensed"/>
                <a:ea typeface="DIN Condensed"/>
                <a:cs typeface="DIN Condensed"/>
                <a:sym typeface="DIN Condensed"/>
              </a:defRPr>
            </a:pPr>
          </a:p>
        </p:txBody>
      </p:sp>
      <p:sp>
        <p:nvSpPr>
          <p:cNvPr id="139" name="Slide Number"/>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46"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47" name="Slide Number"/>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54" name="Slide Number"/>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bg>
      <p:bgPr>
        <a:solidFill>
          <a:srgbClr val="FFFFFF"/>
        </a:solidFill>
      </p:bgPr>
    </p:bg>
    <p:spTree>
      <p:nvGrpSpPr>
        <p:cNvPr id="1" name=""/>
        <p:cNvGrpSpPr/>
        <p:nvPr/>
      </p:nvGrpSpPr>
      <p:grpSpPr>
        <a:xfrm>
          <a:off x="0" y="0"/>
          <a:ext cx="0" cy="0"/>
          <a:chOff x="0" y="0"/>
          <a:chExt cx="0" cy="0"/>
        </a:xfrm>
      </p:grpSpPr>
      <p:sp>
        <p:nvSpPr>
          <p:cNvPr id="161" name="Slide Number"/>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losing Slide">
    <p:bg>
      <p:bgPr>
        <a:solidFill>
          <a:srgbClr val="00205B"/>
        </a:solidFill>
      </p:bgPr>
    </p:bg>
    <p:spTree>
      <p:nvGrpSpPr>
        <p:cNvPr id="1" name=""/>
        <p:cNvGrpSpPr/>
        <p:nvPr/>
      </p:nvGrpSpPr>
      <p:grpSpPr>
        <a:xfrm>
          <a:off x="0" y="0"/>
          <a:ext cx="0" cy="0"/>
          <a:chOff x="0" y="0"/>
          <a:chExt cx="0" cy="0"/>
        </a:xfrm>
      </p:grpSpPr>
      <p:pic>
        <p:nvPicPr>
          <p:cNvPr id="168" name="Picture 13" descr="Picture 13"/>
          <p:cNvPicPr>
            <a:picLocks noChangeAspect="1"/>
          </p:cNvPicPr>
          <p:nvPr/>
        </p:nvPicPr>
        <p:blipFill>
          <a:blip r:embed="rId2">
            <a:extLst/>
          </a:blip>
          <a:stretch>
            <a:fillRect/>
          </a:stretch>
        </p:blipFill>
        <p:spPr>
          <a:xfrm>
            <a:off x="-3" y="1914504"/>
            <a:ext cx="13006085" cy="4983954"/>
          </a:xfrm>
          <a:prstGeom prst="rect">
            <a:avLst/>
          </a:prstGeom>
          <a:ln w="12700">
            <a:miter lim="400000"/>
          </a:ln>
        </p:spPr>
      </p:pic>
      <p:pic>
        <p:nvPicPr>
          <p:cNvPr id="169" name="Picture 8" descr="Picture 8"/>
          <p:cNvPicPr>
            <a:picLocks noChangeAspect="1"/>
          </p:cNvPicPr>
          <p:nvPr/>
        </p:nvPicPr>
        <p:blipFill>
          <a:blip r:embed="rId3">
            <a:extLst/>
          </a:blip>
          <a:stretch>
            <a:fillRect/>
          </a:stretch>
        </p:blipFill>
        <p:spPr>
          <a:xfrm>
            <a:off x="11427848" y="8979364"/>
            <a:ext cx="1228940" cy="307237"/>
          </a:xfrm>
          <a:prstGeom prst="rect">
            <a:avLst/>
          </a:prstGeom>
          <a:ln w="12700">
            <a:miter lim="400000"/>
          </a:ln>
        </p:spPr>
      </p:pic>
      <p:sp>
        <p:nvSpPr>
          <p:cNvPr id="170" name="Body Level One…"/>
          <p:cNvSpPr txBox="1"/>
          <p:nvPr>
            <p:ph type="body" sz="quarter" idx="1"/>
          </p:nvPr>
        </p:nvSpPr>
        <p:spPr>
          <a:xfrm>
            <a:off x="4145329" y="5285702"/>
            <a:ext cx="6940996" cy="756924"/>
          </a:xfrm>
          <a:prstGeom prst="rect">
            <a:avLst/>
          </a:prstGeom>
        </p:spPr>
        <p:txBody>
          <a:bodyPr lIns="0" tIns="0" rIns="0" bIns="0" anchor="t"/>
          <a:lstStyle>
            <a:lvl1pPr defTabSz="1483323">
              <a:lnSpc>
                <a:spcPct val="100000"/>
              </a:lnSpc>
              <a:spcBef>
                <a:spcPts val="0"/>
              </a:spcBef>
              <a:defRPr cap="none" sz="3400">
                <a:solidFill>
                  <a:srgbClr val="FFFFFF"/>
                </a:solidFill>
                <a:latin typeface="Arial"/>
                <a:ea typeface="Arial"/>
                <a:cs typeface="Arial"/>
                <a:sym typeface="Arial"/>
              </a:defRPr>
            </a:lvl1pPr>
            <a:lvl2pPr marL="605280" indent="-432478" defTabSz="1483323">
              <a:lnSpc>
                <a:spcPct val="100000"/>
              </a:lnSpc>
              <a:spcBef>
                <a:spcPts val="0"/>
              </a:spcBef>
              <a:buSzPct val="100000"/>
              <a:buChar char="−"/>
              <a:defRPr cap="none" sz="3400">
                <a:solidFill>
                  <a:srgbClr val="FFFFFF"/>
                </a:solidFill>
                <a:latin typeface="Arial"/>
                <a:ea typeface="Arial"/>
                <a:cs typeface="Arial"/>
                <a:sym typeface="Arial"/>
              </a:defRPr>
            </a:lvl2pPr>
            <a:lvl3pPr marL="762480" indent="-391678" defTabSz="1483323">
              <a:lnSpc>
                <a:spcPct val="100000"/>
              </a:lnSpc>
              <a:spcBef>
                <a:spcPts val="0"/>
              </a:spcBef>
              <a:buSzPct val="100000"/>
              <a:buChar char="–"/>
              <a:defRPr cap="none" sz="3400">
                <a:solidFill>
                  <a:srgbClr val="FFFFFF"/>
                </a:solidFill>
                <a:latin typeface="Arial"/>
                <a:ea typeface="Arial"/>
                <a:cs typeface="Arial"/>
                <a:sym typeface="Arial"/>
              </a:defRPr>
            </a:lvl3pPr>
            <a:lvl4pPr marL="942029" indent="-410200" defTabSz="1483323">
              <a:lnSpc>
                <a:spcPct val="100000"/>
              </a:lnSpc>
              <a:spcBef>
                <a:spcPts val="0"/>
              </a:spcBef>
              <a:buSzPct val="100000"/>
              <a:buChar char="–"/>
              <a:defRPr cap="none" sz="3400">
                <a:solidFill>
                  <a:srgbClr val="FFFFFF"/>
                </a:solidFill>
                <a:latin typeface="Arial"/>
                <a:ea typeface="Arial"/>
                <a:cs typeface="Arial"/>
                <a:sym typeface="Arial"/>
              </a:defRPr>
            </a:lvl4pPr>
            <a:lvl5pPr marL="1145279" indent="-432478" defTabSz="1483323">
              <a:lnSpc>
                <a:spcPct val="100000"/>
              </a:lnSpc>
              <a:spcBef>
                <a:spcPts val="0"/>
              </a:spcBef>
              <a:buSzPct val="100000"/>
              <a:buChar char="–"/>
              <a:defRPr cap="none" sz="3400">
                <a:solidFill>
                  <a:srgbClr val="FFFF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grpSp>
        <p:nvGrpSpPr>
          <p:cNvPr id="173" name="Group 12"/>
          <p:cNvGrpSpPr/>
          <p:nvPr/>
        </p:nvGrpSpPr>
        <p:grpSpPr>
          <a:xfrm>
            <a:off x="-4" y="5051517"/>
            <a:ext cx="13006089" cy="66136"/>
            <a:chOff x="-1" y="-1"/>
            <a:chExt cx="13006088" cy="66135"/>
          </a:xfrm>
        </p:grpSpPr>
        <p:sp>
          <p:nvSpPr>
            <p:cNvPr id="171" name="Rectangle 16"/>
            <p:cNvSpPr/>
            <p:nvPr/>
          </p:nvSpPr>
          <p:spPr>
            <a:xfrm>
              <a:off x="-2" y="0"/>
              <a:ext cx="13006089" cy="22368"/>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1300480">
                <a:lnSpc>
                  <a:spcPct val="115000"/>
                </a:lnSpc>
                <a:spcBef>
                  <a:spcPts val="0"/>
                </a:spcBef>
                <a:defRPr sz="1800">
                  <a:solidFill>
                    <a:srgbClr val="000000"/>
                  </a:solidFill>
                  <a:latin typeface="Arial"/>
                  <a:ea typeface="Arial"/>
                  <a:cs typeface="Arial"/>
                  <a:sym typeface="Arial"/>
                </a:defRPr>
              </a:pPr>
            </a:p>
          </p:txBody>
        </p:sp>
        <p:sp>
          <p:nvSpPr>
            <p:cNvPr id="172" name="Rectangle 17"/>
            <p:cNvSpPr/>
            <p:nvPr/>
          </p:nvSpPr>
          <p:spPr>
            <a:xfrm>
              <a:off x="4145329" y="-2"/>
              <a:ext cx="8859478" cy="66137"/>
            </a:xfrm>
            <a:prstGeom prst="rect">
              <a:avLst/>
            </a:prstGeom>
            <a:solidFill>
              <a:srgbClr val="FFFFFF"/>
            </a:solidFill>
            <a:ln w="12700" cap="flat">
              <a:noFill/>
              <a:miter lim="400000"/>
            </a:ln>
            <a:effectLst/>
          </p:spPr>
          <p:txBody>
            <a:bodyPr wrap="square" lIns="50800" tIns="50800" rIns="50800" bIns="50800" numCol="1" anchor="ctr">
              <a:noAutofit/>
            </a:bodyPr>
            <a:lstStyle/>
            <a:p>
              <a:pPr algn="ctr" defTabSz="1300480">
                <a:lnSpc>
                  <a:spcPct val="115000"/>
                </a:lnSpc>
                <a:spcBef>
                  <a:spcPts val="0"/>
                </a:spcBef>
                <a:defRPr sz="1800">
                  <a:solidFill>
                    <a:srgbClr val="000000"/>
                  </a:solidFill>
                  <a:latin typeface="Arial"/>
                  <a:ea typeface="Arial"/>
                  <a:cs typeface="Arial"/>
                  <a:sym typeface="Arial"/>
                </a:defRPr>
              </a:pPr>
            </a:p>
          </p:txBody>
        </p:sp>
      </p:grpSp>
      <p:sp>
        <p:nvSpPr>
          <p:cNvPr id="174" name="Text Placeholder 15"/>
          <p:cNvSpPr/>
          <p:nvPr>
            <p:ph type="body" sz="quarter" idx="13"/>
          </p:nvPr>
        </p:nvSpPr>
        <p:spPr>
          <a:xfrm>
            <a:off x="501224" y="8039564"/>
            <a:ext cx="4512935" cy="307237"/>
          </a:xfrm>
          <a:prstGeom prst="rect">
            <a:avLst/>
          </a:prstGeom>
        </p:spPr>
        <p:txBody>
          <a:bodyPr lIns="0" tIns="0" rIns="0" bIns="0"/>
          <a:lstStyle/>
          <a:p>
            <a:pPr marL="231139" indent="-231139" defTabSz="303783">
              <a:lnSpc>
                <a:spcPct val="100000"/>
              </a:lnSpc>
              <a:spcBef>
                <a:spcPts val="1400"/>
              </a:spcBef>
              <a:buClr>
                <a:srgbClr val="39A3D5"/>
              </a:buClr>
              <a:buSzPct val="104999"/>
              <a:buFont typeface="Avenir Next"/>
              <a:buChar char="‣"/>
              <a:defRPr cap="none" sz="1768">
                <a:solidFill>
                  <a:srgbClr val="838787"/>
                </a:solidFill>
                <a:latin typeface="Avenir Next Medium"/>
                <a:ea typeface="Avenir Next Medium"/>
                <a:cs typeface="Avenir Next Medium"/>
                <a:sym typeface="Avenir Next Medium"/>
              </a:defRPr>
            </a:pPr>
          </a:p>
        </p:txBody>
      </p:sp>
      <p:sp>
        <p:nvSpPr>
          <p:cNvPr id="175" name="Slide Number"/>
          <p:cNvSpPr txBox="1"/>
          <p:nvPr>
            <p:ph type="sldNum" sz="quarter" idx="2"/>
          </p:nvPr>
        </p:nvSpPr>
        <p:spPr>
          <a:xfrm>
            <a:off x="9320107" y="7851478"/>
            <a:ext cx="168090" cy="147831"/>
          </a:xfrm>
          <a:prstGeom prst="rect">
            <a:avLst/>
          </a:prstGeom>
        </p:spPr>
        <p:txBody>
          <a:bodyPr lIns="0" tIns="0" rIns="0" bIns="0" anchor="b"/>
          <a:lstStyle>
            <a:lvl1pPr algn="l" defTabSz="1483323">
              <a:lnSpc>
                <a:spcPct val="100000"/>
              </a:lnSpc>
              <a:defRPr sz="1100">
                <a:solidFill>
                  <a:srgbClr val="595959"/>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spTree>
      <p:nvGrpSpPr>
        <p:cNvPr id="1" name=""/>
        <p:cNvGrpSpPr/>
        <p:nvPr/>
      </p:nvGrpSpPr>
      <p:grpSpPr>
        <a:xfrm>
          <a:off x="0" y="0"/>
          <a:ext cx="0" cy="0"/>
          <a:chOff x="0" y="0"/>
          <a:chExt cx="0" cy="0"/>
        </a:xfrm>
      </p:grpSpPr>
      <p:sp>
        <p:nvSpPr>
          <p:cNvPr id="21"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22" name="Body Level One…"/>
          <p:cNvSpPr txBox="1"/>
          <p:nvPr>
            <p:ph type="body" sz="quarter" idx="1"/>
          </p:nvPr>
        </p:nvSpPr>
        <p:spPr>
          <a:xfrm>
            <a:off x="406400" y="6140894"/>
            <a:ext cx="12192000" cy="264"/>
          </a:xfrm>
          <a:prstGeom prst="rect">
            <a:avLst/>
          </a:prstGeom>
          <a:ln w="38100">
            <a:solidFill>
              <a:srgbClr val="A6AAA9"/>
            </a:solidFill>
          </a:ln>
        </p:spPr>
        <p:txBody>
          <a:bodyPr anchor="ctr"/>
          <a:lstStyle>
            <a:lvl1pPr marL="4445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1pPr>
            <a:lvl2pPr marL="8890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2pPr>
            <a:lvl3pPr marL="13335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3pPr>
            <a:lvl4pPr marL="17780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4pPr>
            <a:lvl5pPr marL="22225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5pPr>
          </a:lstStyle>
          <a:p>
            <a:pPr/>
            <a:r>
              <a:t>Body Level One</a:t>
            </a:r>
          </a:p>
          <a:p>
            <a:pPr lvl="1"/>
            <a:r>
              <a:t>Body Level Two</a:t>
            </a:r>
          </a:p>
          <a:p>
            <a:pPr lvl="2"/>
            <a:r>
              <a:t>Body Level Three</a:t>
            </a:r>
          </a:p>
          <a:p>
            <a:pPr lvl="3"/>
            <a:r>
              <a:t>Body Level Four</a:t>
            </a:r>
          </a:p>
          <a:p>
            <a:pPr lvl="4"/>
            <a:r>
              <a:t>Body Level Five</a:t>
            </a:r>
          </a:p>
        </p:txBody>
      </p:sp>
      <p:sp>
        <p:nvSpPr>
          <p:cNvPr id="23" name="Title Text"/>
          <p:cNvSpPr txBox="1"/>
          <p:nvPr>
            <p:ph type="title"/>
          </p:nvPr>
        </p:nvSpPr>
        <p:spPr>
          <a:prstGeom prst="rect">
            <a:avLst/>
          </a:prstGeom>
        </p:spPr>
        <p:txBody>
          <a:bodyPr/>
          <a:lstStyle/>
          <a:p>
            <a:pPr/>
            <a:r>
              <a:t>Title Text</a:t>
            </a:r>
          </a:p>
        </p:txBody>
      </p:sp>
      <p:sp>
        <p:nvSpPr>
          <p:cNvPr id="24" name="Body Level One…"/>
          <p:cNvSpPr txBox="1"/>
          <p:nvPr>
            <p:ph type="body" sz="quarter" idx="14"/>
          </p:nvPr>
        </p:nvSpPr>
        <p:spPr>
          <a:prstGeom prst="rect">
            <a:avLst/>
          </a:prstGeom>
        </p:spPr>
        <p:txBody>
          <a:bodyPr/>
          <a:lstStyle/>
          <a:p>
            <a:pP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Alt">
    <p:bg>
      <p:bgPr>
        <a:solidFill>
          <a:srgbClr val="FFFFFF"/>
        </a:solidFill>
      </p:bgPr>
    </p:bg>
    <p:spTree>
      <p:nvGrpSpPr>
        <p:cNvPr id="1" name=""/>
        <p:cNvGrpSpPr/>
        <p:nvPr/>
      </p:nvGrpSpPr>
      <p:grpSpPr>
        <a:xfrm>
          <a:off x="0" y="0"/>
          <a:ext cx="0" cy="0"/>
          <a:chOff x="0" y="0"/>
          <a:chExt cx="0" cy="0"/>
        </a:xfrm>
      </p:grpSpPr>
      <p:sp>
        <p:nvSpPr>
          <p:cNvPr id="32" name="Title Text"/>
          <p:cNvSpPr txBox="1"/>
          <p:nvPr>
            <p:ph type="title"/>
          </p:nvPr>
        </p:nvSpPr>
        <p:spPr>
          <a:prstGeom prst="rect">
            <a:avLst/>
          </a:prstGeom>
        </p:spPr>
        <p:txBody>
          <a:bodyPr/>
          <a:lstStyle/>
          <a:p>
            <a:pPr/>
            <a:r>
              <a:t>Title Text</a:t>
            </a:r>
          </a:p>
        </p:txBody>
      </p:sp>
      <p:sp>
        <p:nvSpPr>
          <p:cNvPr id="3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xfrm>
            <a:off x="12161861" y="4191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spTree>
      <p:nvGrpSpPr>
        <p:cNvPr id="1" name=""/>
        <p:cNvGrpSpPr/>
        <p:nvPr/>
      </p:nvGrpSpPr>
      <p:grpSpPr>
        <a:xfrm>
          <a:off x="0" y="0"/>
          <a:ext cx="0" cy="0"/>
          <a:chOff x="0" y="0"/>
          <a:chExt cx="0" cy="0"/>
        </a:xfrm>
      </p:grpSpPr>
      <p:sp>
        <p:nvSpPr>
          <p:cNvPr id="41" name="Title Text"/>
          <p:cNvSpPr txBox="1"/>
          <p:nvPr>
            <p:ph type="title"/>
          </p:nvPr>
        </p:nvSpPr>
        <p:spPr>
          <a:xfrm>
            <a:off x="406400" y="4038600"/>
            <a:ext cx="12192000" cy="4521200"/>
          </a:xfrm>
          <a:prstGeom prst="rect">
            <a:avLst/>
          </a:prstGeom>
        </p:spPr>
        <p:txBody>
          <a:bodyPr/>
          <a:lstStyle/>
          <a:p>
            <a:pPr/>
            <a:r>
              <a:t>Title Text</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spTree>
      <p:nvGrpSpPr>
        <p:cNvPr id="1" name=""/>
        <p:cNvGrpSpPr/>
        <p:nvPr/>
      </p:nvGrpSpPr>
      <p:grpSpPr>
        <a:xfrm>
          <a:off x="0" y="0"/>
          <a:ext cx="0" cy="0"/>
          <a:chOff x="0" y="0"/>
          <a:chExt cx="0" cy="0"/>
        </a:xfrm>
      </p:grpSpPr>
      <p:sp>
        <p:nvSpPr>
          <p:cNvPr id="49" name="Line"/>
          <p:cNvSpPr/>
          <p:nvPr/>
        </p:nvSpPr>
        <p:spPr>
          <a:xfrm flipV="1">
            <a:off x="5892800" y="6141011"/>
            <a:ext cx="6705601" cy="146"/>
          </a:xfrm>
          <a:prstGeom prst="line">
            <a:avLst/>
          </a:prstGeom>
          <a:ln w="38100">
            <a:solidFill>
              <a:srgbClr val="A6AAA9"/>
            </a:solidFill>
            <a:miter lim="400000"/>
          </a:ln>
        </p:spPr>
        <p:txBody>
          <a:bodyPr lIns="45718" tIns="45718" rIns="45718" bIns="45718"/>
          <a:lstStyle/>
          <a:p>
            <a:pPr>
              <a:defRPr>
                <a:solidFill>
                  <a:srgbClr val="838787"/>
                </a:solidFill>
              </a:defRPr>
            </a:pPr>
          </a:p>
        </p:txBody>
      </p:sp>
      <p:sp>
        <p:nvSpPr>
          <p:cNvPr id="50" name="Image"/>
          <p:cNvSpPr/>
          <p:nvPr>
            <p:ph type="pic" idx="13"/>
          </p:nvPr>
        </p:nvSpPr>
        <p:spPr>
          <a:xfrm>
            <a:off x="0" y="0"/>
            <a:ext cx="5486400" cy="9753600"/>
          </a:xfrm>
          <a:prstGeom prst="rect">
            <a:avLst/>
          </a:prstGeom>
        </p:spPr>
        <p:txBody>
          <a:bodyPr lIns="91439" tIns="45719" rIns="91439" bIns="45719" anchor="t">
            <a:noAutofit/>
          </a:bodyPr>
          <a:lstStyle/>
          <a:p>
            <a:pPr/>
          </a:p>
        </p:txBody>
      </p:sp>
      <p:sp>
        <p:nvSpPr>
          <p:cNvPr id="51" name="Title Text"/>
          <p:cNvSpPr txBox="1"/>
          <p:nvPr>
            <p:ph type="title"/>
          </p:nvPr>
        </p:nvSpPr>
        <p:spPr>
          <a:xfrm>
            <a:off x="5892800" y="6426200"/>
            <a:ext cx="6705600" cy="2705100"/>
          </a:xfrm>
          <a:prstGeom prst="rect">
            <a:avLst/>
          </a:prstGeom>
        </p:spPr>
        <p:txBody>
          <a:bodyPr/>
          <a:lstStyle/>
          <a:p>
            <a:pPr/>
            <a:r>
              <a:t>Title Text</a:t>
            </a:r>
          </a:p>
        </p:txBody>
      </p:sp>
      <p:sp>
        <p:nvSpPr>
          <p:cNvPr id="52" name="Body Level One…"/>
          <p:cNvSpPr txBox="1"/>
          <p:nvPr>
            <p:ph type="body" sz="quarter" idx="1"/>
          </p:nvPr>
        </p:nvSpPr>
        <p:spPr>
          <a:xfrm>
            <a:off x="5892800" y="4267200"/>
            <a:ext cx="6705600" cy="18034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Top">
    <p:bg>
      <p:bgPr>
        <a:solidFill>
          <a:srgbClr val="FFFFFF"/>
        </a:solidFill>
      </p:bgPr>
    </p:bg>
    <p:spTree>
      <p:nvGrpSpPr>
        <p:cNvPr id="1" name=""/>
        <p:cNvGrpSpPr/>
        <p:nvPr/>
      </p:nvGrpSpPr>
      <p:grpSpPr>
        <a:xfrm>
          <a:off x="0" y="0"/>
          <a:ext cx="0" cy="0"/>
          <a:chOff x="0" y="0"/>
          <a:chExt cx="0" cy="0"/>
        </a:xfrm>
      </p:grpSpPr>
      <p:sp>
        <p:nvSpPr>
          <p:cNvPr id="60" name="Line"/>
          <p:cNvSpPr/>
          <p:nvPr/>
        </p:nvSpPr>
        <p:spPr>
          <a:xfrm flipV="1">
            <a:off x="406400" y="993160"/>
            <a:ext cx="12192001"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61" name="Body Level One…"/>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62" name="Title Text"/>
          <p:cNvSpPr txBox="1"/>
          <p:nvPr>
            <p:ph type="title"/>
          </p:nvPr>
        </p:nvSpPr>
        <p:spPr>
          <a:xfrm>
            <a:off x="406400" y="1536700"/>
            <a:ext cx="12192000" cy="723900"/>
          </a:xfrm>
          <a:prstGeom prst="rect">
            <a:avLst/>
          </a:prstGeom>
        </p:spPr>
        <p:txBody>
          <a:bodyPr/>
          <a:lstStyle>
            <a:lvl1pPr>
              <a:spcBef>
                <a:spcPts val="2800"/>
              </a:spcBef>
              <a:defRPr sz="6000"/>
            </a:lvl1pPr>
          </a:lstStyle>
          <a:p>
            <a:pPr/>
            <a:r>
              <a:t>Title Text</a:t>
            </a:r>
          </a:p>
        </p:txBody>
      </p:sp>
      <p:sp>
        <p:nvSpPr>
          <p:cNvPr id="63" name="Slide Number"/>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70" name="Line"/>
          <p:cNvSpPr/>
          <p:nvPr/>
        </p:nvSpPr>
        <p:spPr>
          <a:xfrm flipV="1">
            <a:off x="406400" y="993160"/>
            <a:ext cx="12192001"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71" name="Body Level One…"/>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72" name="Title Text"/>
          <p:cNvSpPr txBox="1"/>
          <p:nvPr>
            <p:ph type="title"/>
          </p:nvPr>
        </p:nvSpPr>
        <p:spPr>
          <a:xfrm>
            <a:off x="406400" y="1536700"/>
            <a:ext cx="12192000" cy="723900"/>
          </a:xfrm>
          <a:prstGeom prst="rect">
            <a:avLst/>
          </a:prstGeom>
        </p:spPr>
        <p:txBody>
          <a:bodyPr/>
          <a:lstStyle>
            <a:lvl1pPr>
              <a:spcBef>
                <a:spcPts val="2800"/>
              </a:spcBef>
              <a:defRPr sz="6000"/>
            </a:lvl1pPr>
          </a:lstStyle>
          <a:p>
            <a:pPr/>
            <a:r>
              <a:t>Title Text</a:t>
            </a:r>
          </a:p>
        </p:txBody>
      </p:sp>
      <p:sp>
        <p:nvSpPr>
          <p:cNvPr id="73" name="Body Level One…"/>
          <p:cNvSpPr txBox="1"/>
          <p:nvPr>
            <p:ph type="body" idx="13"/>
          </p:nvPr>
        </p:nvSpPr>
        <p:spPr>
          <a:xfrm>
            <a:off x="406400" y="2743200"/>
            <a:ext cx="12192000" cy="6108700"/>
          </a:xfrm>
          <a:prstGeom prst="rect">
            <a:avLst/>
          </a:prstGeom>
        </p:spPr>
        <p:txBody>
          <a:bodyPr anchor="t"/>
          <a:lstStyle/>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p>
        </p:txBody>
      </p:sp>
      <p:sp>
        <p:nvSpPr>
          <p:cNvPr id="74" name="Slide Number"/>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Alt">
    <p:bg>
      <p:bgPr>
        <a:solidFill>
          <a:srgbClr val="FFFFFF"/>
        </a:solidFill>
      </p:bgPr>
    </p:bg>
    <p:spTree>
      <p:nvGrpSpPr>
        <p:cNvPr id="1" name=""/>
        <p:cNvGrpSpPr/>
        <p:nvPr/>
      </p:nvGrpSpPr>
      <p:grpSpPr>
        <a:xfrm>
          <a:off x="0" y="0"/>
          <a:ext cx="0" cy="0"/>
          <a:chOff x="0" y="0"/>
          <a:chExt cx="0" cy="0"/>
        </a:xfrm>
      </p:grpSpPr>
      <p:sp>
        <p:nvSpPr>
          <p:cNvPr id="81" name="Line"/>
          <p:cNvSpPr/>
          <p:nvPr/>
        </p:nvSpPr>
        <p:spPr>
          <a:xfrm flipV="1">
            <a:off x="406400" y="993160"/>
            <a:ext cx="12192001"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82" name="Body Level One…"/>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83" name="Title Text"/>
          <p:cNvSpPr txBox="1"/>
          <p:nvPr>
            <p:ph type="title"/>
          </p:nvPr>
        </p:nvSpPr>
        <p:spPr>
          <a:xfrm>
            <a:off x="406400" y="1536700"/>
            <a:ext cx="12192000" cy="723900"/>
          </a:xfrm>
          <a:prstGeom prst="rect">
            <a:avLst/>
          </a:prstGeom>
        </p:spPr>
        <p:txBody>
          <a:bodyPr/>
          <a:lstStyle>
            <a:lvl1pPr>
              <a:spcBef>
                <a:spcPts val="2800"/>
              </a:spcBef>
              <a:defRPr sz="6000"/>
            </a:lvl1pPr>
          </a:lstStyle>
          <a:p>
            <a:pPr/>
            <a:r>
              <a:t>Title Text</a:t>
            </a:r>
          </a:p>
        </p:txBody>
      </p:sp>
      <p:sp>
        <p:nvSpPr>
          <p:cNvPr id="84" name="Body Level One…"/>
          <p:cNvSpPr txBox="1"/>
          <p:nvPr>
            <p:ph type="body" idx="13"/>
          </p:nvPr>
        </p:nvSpPr>
        <p:spPr>
          <a:xfrm>
            <a:off x="406400" y="2743200"/>
            <a:ext cx="12192000" cy="6108700"/>
          </a:xfrm>
          <a:prstGeom prst="rect">
            <a:avLst/>
          </a:prstGeom>
        </p:spPr>
        <p:txBody>
          <a:bodyPr anchor="t"/>
          <a:lstStyle/>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p>
        </p:txBody>
      </p:sp>
      <p:sp>
        <p:nvSpPr>
          <p:cNvPr id="85" name="Slide Number"/>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92" name="Line"/>
          <p:cNvSpPr/>
          <p:nvPr/>
        </p:nvSpPr>
        <p:spPr>
          <a:xfrm flipV="1">
            <a:off x="406400" y="993160"/>
            <a:ext cx="12192001"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93" name="Body Level One…"/>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94" name="Image"/>
          <p:cNvSpPr/>
          <p:nvPr>
            <p:ph type="pic" sz="half" idx="13"/>
          </p:nvPr>
        </p:nvSpPr>
        <p:spPr>
          <a:xfrm>
            <a:off x="7112000" y="1536700"/>
            <a:ext cx="5486400" cy="7797800"/>
          </a:xfrm>
          <a:prstGeom prst="rect">
            <a:avLst/>
          </a:prstGeom>
        </p:spPr>
        <p:txBody>
          <a:bodyPr lIns="91439" tIns="45719" rIns="91439" bIns="45719" anchor="t">
            <a:noAutofit/>
          </a:bodyPr>
          <a:lstStyle/>
          <a:p>
            <a:pPr/>
          </a:p>
        </p:txBody>
      </p:sp>
      <p:sp>
        <p:nvSpPr>
          <p:cNvPr id="95" name="Title Text"/>
          <p:cNvSpPr txBox="1"/>
          <p:nvPr>
            <p:ph type="title"/>
          </p:nvPr>
        </p:nvSpPr>
        <p:spPr>
          <a:xfrm>
            <a:off x="406400" y="1536700"/>
            <a:ext cx="6299200" cy="723900"/>
          </a:xfrm>
          <a:prstGeom prst="rect">
            <a:avLst/>
          </a:prstGeom>
        </p:spPr>
        <p:txBody>
          <a:bodyPr/>
          <a:lstStyle>
            <a:lvl1pPr>
              <a:spcBef>
                <a:spcPts val="2800"/>
              </a:spcBef>
              <a:defRPr sz="6000"/>
            </a:lvl1pPr>
          </a:lstStyle>
          <a:p>
            <a:pPr/>
            <a:r>
              <a:t>Title Text</a:t>
            </a:r>
          </a:p>
        </p:txBody>
      </p:sp>
      <p:sp>
        <p:nvSpPr>
          <p:cNvPr id="96" name="Body Level One…"/>
          <p:cNvSpPr txBox="1"/>
          <p:nvPr>
            <p:ph type="body" sz="half" idx="14"/>
          </p:nvPr>
        </p:nvSpPr>
        <p:spPr>
          <a:xfrm>
            <a:off x="406400" y="2743200"/>
            <a:ext cx="6299200" cy="6108700"/>
          </a:xfrm>
          <a:prstGeom prst="rect">
            <a:avLst/>
          </a:prstGeom>
        </p:spPr>
        <p:txBody>
          <a:bodyPr anchor="t"/>
          <a:lstStyle/>
          <a:p>
            <a:pPr marL="444500" indent="-444500">
              <a:lnSpc>
                <a:spcPct val="100000"/>
              </a:lnSpc>
              <a:spcBef>
                <a:spcPts val="2800"/>
              </a:spcBef>
              <a:buClr>
                <a:schemeClr val="accent1"/>
              </a:buClr>
              <a:buSzPct val="104999"/>
              <a:buFont typeface="Avenir Next"/>
              <a:buChar char="▸"/>
              <a:defRPr cap="none" sz="2800">
                <a:solidFill>
                  <a:srgbClr val="838787"/>
                </a:solidFill>
                <a:latin typeface="Avenir Next Medium"/>
                <a:ea typeface="Avenir Next Medium"/>
                <a:cs typeface="Avenir Next Medium"/>
                <a:sym typeface="Avenir Next Medium"/>
              </a:defRPr>
            </a:pPr>
          </a:p>
        </p:txBody>
      </p:sp>
      <p:sp>
        <p:nvSpPr>
          <p:cNvPr id="97" name="Slide Number"/>
          <p:cNvSpPr txBox="1"/>
          <p:nvPr>
            <p:ph type="sldNum" sz="quarter" idx="2"/>
          </p:nvPr>
        </p:nvSpPr>
        <p:spPr>
          <a:xfrm>
            <a:off x="12186622"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222222"/>
        </a:solidFill>
      </p:bgPr>
    </p:bg>
    <p:spTree>
      <p:nvGrpSpPr>
        <p:cNvPr id="1" name=""/>
        <p:cNvGrpSpPr/>
        <p:nvPr/>
      </p:nvGrpSpPr>
      <p:grpSpPr>
        <a:xfrm>
          <a:off x="0" y="0"/>
          <a:ext cx="0" cy="0"/>
          <a:chOff x="0" y="0"/>
          <a:chExt cx="0" cy="0"/>
        </a:xfrm>
      </p:grpSpPr>
      <p:sp>
        <p:nvSpPr>
          <p:cNvPr id="2" name="Line"/>
          <p:cNvSpPr/>
          <p:nvPr/>
        </p:nvSpPr>
        <p:spPr>
          <a:xfrm flipV="1">
            <a:off x="406400" y="6140894"/>
            <a:ext cx="12192001" cy="264"/>
          </a:xfrm>
          <a:prstGeom prst="line">
            <a:avLst/>
          </a:prstGeom>
          <a:ln w="38100">
            <a:solidFill>
              <a:srgbClr val="A6AAA9"/>
            </a:solidFill>
            <a:miter lim="400000"/>
          </a:ln>
        </p:spPr>
        <p:txBody>
          <a:bodyPr lIns="45718" tIns="45718" rIns="45718" bIns="45718"/>
          <a:lstStyle/>
          <a:p>
            <a:pPr>
              <a:defRPr>
                <a:solidFill>
                  <a:srgbClr val="838787"/>
                </a:solidFill>
              </a:defRPr>
            </a:pPr>
          </a:p>
        </p:txBody>
      </p:sp>
      <p:sp>
        <p:nvSpPr>
          <p:cNvPr id="3" name="Title Text"/>
          <p:cNvSpPr txBox="1"/>
          <p:nvPr>
            <p:ph type="title"/>
          </p:nvPr>
        </p:nvSpPr>
        <p:spPr>
          <a:xfrm>
            <a:off x="406400" y="6426200"/>
            <a:ext cx="12192000" cy="2705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4267200"/>
            <a:ext cx="12192000" cy="1803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9444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solidFill>
                  <a:srgbClr val="838787"/>
                </a:solidFill>
                <a:latin typeface="DIN Alternate"/>
                <a:ea typeface="DIN Alternate"/>
                <a:cs typeface="DIN Alternate"/>
                <a:sym typeface="DIN Alternat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1pPr>
      <a:lvl2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2pPr>
      <a:lvl3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3pPr>
      <a:lvl4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4pPr>
      <a:lvl5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5pPr>
      <a:lvl6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6pPr>
      <a:lvl7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7pPr>
      <a:lvl8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8pPr>
      <a:lvl9pPr marL="0" marR="0" indent="0" algn="l" defTabSz="584200" rtl="0" latinLnBrk="0">
        <a:lnSpc>
          <a:spcPct val="80000"/>
        </a:lnSpc>
        <a:spcBef>
          <a:spcPts val="0"/>
        </a:spcBef>
        <a:spcAft>
          <a:spcPts val="0"/>
        </a:spcAft>
        <a:buClrTx/>
        <a:buSzTx/>
        <a:buFontTx/>
        <a:buNone/>
        <a:tabLst/>
        <a:defRPr b="0" baseline="0" cap="all" i="0" spc="0" strike="noStrike" sz="17000" u="none">
          <a:ln>
            <a:noFill/>
          </a:ln>
          <a:solidFill>
            <a:schemeClr val="accent1"/>
          </a:solidFill>
          <a:uFillTx/>
          <a:latin typeface="DIN Condensed"/>
          <a:ea typeface="DIN Condensed"/>
          <a:cs typeface="DIN Condensed"/>
          <a:sym typeface="DIN Condensed"/>
        </a:defRPr>
      </a:lvl9pPr>
    </p:titleStyle>
    <p:bodyStyle>
      <a:lvl1pPr marL="0" marR="0" indent="0" algn="l" defTabSz="584200" rtl="0" latinLnBrk="0">
        <a:lnSpc>
          <a:spcPct val="80000"/>
        </a:lnSpc>
        <a:spcBef>
          <a:spcPts val="2300"/>
        </a:spcBef>
        <a:spcAft>
          <a:spcPts val="0"/>
        </a:spcAft>
        <a:buClrTx/>
        <a:buSzTx/>
        <a:buFontTx/>
        <a:buNone/>
        <a:tabLst/>
        <a:defRPr b="0" baseline="0" cap="all" i="0" spc="0" strike="noStrike" sz="5400" u="none">
          <a:ln>
            <a:noFill/>
          </a:ln>
          <a:solidFill>
            <a:srgbClr val="A6AAA9"/>
          </a:solidFill>
          <a:uFillTx/>
          <a:latin typeface="DIN Alternate"/>
          <a:ea typeface="DIN Alternate"/>
          <a:cs typeface="DIN Alternate"/>
          <a:sym typeface="DIN Alternate"/>
        </a:defRPr>
      </a:lvl1pPr>
      <a:lvl2pPr marL="0" marR="0" indent="0" algn="l" defTabSz="584200" rtl="0" latinLnBrk="0">
        <a:lnSpc>
          <a:spcPct val="80000"/>
        </a:lnSpc>
        <a:spcBef>
          <a:spcPts val="2300"/>
        </a:spcBef>
        <a:spcAft>
          <a:spcPts val="0"/>
        </a:spcAft>
        <a:buClrTx/>
        <a:buSzTx/>
        <a:buFontTx/>
        <a:buNone/>
        <a:tabLst/>
        <a:defRPr b="0" baseline="0" cap="all" i="0" spc="0" strike="noStrike" sz="5400" u="none">
          <a:ln>
            <a:noFill/>
          </a:ln>
          <a:solidFill>
            <a:srgbClr val="A6AAA9"/>
          </a:solidFill>
          <a:uFillTx/>
          <a:latin typeface="DIN Alternate"/>
          <a:ea typeface="DIN Alternate"/>
          <a:cs typeface="DIN Alternate"/>
          <a:sym typeface="DIN Alternate"/>
        </a:defRPr>
      </a:lvl2pPr>
      <a:lvl3pPr marL="0" marR="0" indent="0" algn="l" defTabSz="584200" rtl="0" latinLnBrk="0">
        <a:lnSpc>
          <a:spcPct val="80000"/>
        </a:lnSpc>
        <a:spcBef>
          <a:spcPts val="2300"/>
        </a:spcBef>
        <a:spcAft>
          <a:spcPts val="0"/>
        </a:spcAft>
        <a:buClrTx/>
        <a:buSzTx/>
        <a:buFontTx/>
        <a:buNone/>
        <a:tabLst/>
        <a:defRPr b="0" baseline="0" cap="all" i="0" spc="0" strike="noStrike" sz="5400" u="none">
          <a:ln>
            <a:noFill/>
          </a:ln>
          <a:solidFill>
            <a:srgbClr val="A6AAA9"/>
          </a:solidFill>
          <a:uFillTx/>
          <a:latin typeface="DIN Alternate"/>
          <a:ea typeface="DIN Alternate"/>
          <a:cs typeface="DIN Alternate"/>
          <a:sym typeface="DIN Alternate"/>
        </a:defRPr>
      </a:lvl3pPr>
      <a:lvl4pPr marL="0" marR="0" indent="0" algn="l" defTabSz="584200" rtl="0" latinLnBrk="0">
        <a:lnSpc>
          <a:spcPct val="80000"/>
        </a:lnSpc>
        <a:spcBef>
          <a:spcPts val="2300"/>
        </a:spcBef>
        <a:spcAft>
          <a:spcPts val="0"/>
        </a:spcAft>
        <a:buClrTx/>
        <a:buSzTx/>
        <a:buFontTx/>
        <a:buNone/>
        <a:tabLst/>
        <a:defRPr b="0" baseline="0" cap="all" i="0" spc="0" strike="noStrike" sz="5400" u="none">
          <a:ln>
            <a:noFill/>
          </a:ln>
          <a:solidFill>
            <a:srgbClr val="A6AAA9"/>
          </a:solidFill>
          <a:uFillTx/>
          <a:latin typeface="DIN Alternate"/>
          <a:ea typeface="DIN Alternate"/>
          <a:cs typeface="DIN Alternate"/>
          <a:sym typeface="DIN Alternate"/>
        </a:defRPr>
      </a:lvl4pPr>
      <a:lvl5pPr marL="0" marR="0" indent="0" algn="l" defTabSz="584200" rtl="0" latinLnBrk="0">
        <a:lnSpc>
          <a:spcPct val="80000"/>
        </a:lnSpc>
        <a:spcBef>
          <a:spcPts val="2300"/>
        </a:spcBef>
        <a:spcAft>
          <a:spcPts val="0"/>
        </a:spcAft>
        <a:buClrTx/>
        <a:buSzTx/>
        <a:buFontTx/>
        <a:buNone/>
        <a:tabLst/>
        <a:defRPr b="0" baseline="0" cap="all" i="0" spc="0" strike="noStrike" sz="5400" u="none">
          <a:ln>
            <a:noFill/>
          </a:ln>
          <a:solidFill>
            <a:srgbClr val="A6AAA9"/>
          </a:solidFill>
          <a:uFillTx/>
          <a:latin typeface="DIN Alternate"/>
          <a:ea typeface="DIN Alternate"/>
          <a:cs typeface="DIN Alternate"/>
          <a:sym typeface="DIN Alternate"/>
        </a:defRPr>
      </a:lvl5pPr>
      <a:lvl6pPr marL="2928470" marR="0" indent="-705970" algn="l" defTabSz="584200" rtl="0" latinLnBrk="0">
        <a:lnSpc>
          <a:spcPct val="80000"/>
        </a:lnSpc>
        <a:spcBef>
          <a:spcPts val="2300"/>
        </a:spcBef>
        <a:spcAft>
          <a:spcPts val="0"/>
        </a:spcAft>
        <a:buClrTx/>
        <a:buSzPct val="104999"/>
        <a:buFontTx/>
        <a:buChar char="‣"/>
        <a:tabLst/>
        <a:defRPr b="0" baseline="0" cap="all" i="0" spc="0" strike="noStrike" sz="5400" u="none">
          <a:ln>
            <a:noFill/>
          </a:ln>
          <a:solidFill>
            <a:srgbClr val="A6AAA9"/>
          </a:solidFill>
          <a:uFillTx/>
          <a:latin typeface="DIN Alternate"/>
          <a:ea typeface="DIN Alternate"/>
          <a:cs typeface="DIN Alternate"/>
          <a:sym typeface="DIN Alternate"/>
        </a:defRPr>
      </a:lvl6pPr>
      <a:lvl7pPr marL="3372970" marR="0" indent="-705970" algn="l" defTabSz="584200" rtl="0" latinLnBrk="0">
        <a:lnSpc>
          <a:spcPct val="80000"/>
        </a:lnSpc>
        <a:spcBef>
          <a:spcPts val="2300"/>
        </a:spcBef>
        <a:spcAft>
          <a:spcPts val="0"/>
        </a:spcAft>
        <a:buClrTx/>
        <a:buSzPct val="104999"/>
        <a:buFontTx/>
        <a:buChar char="‣"/>
        <a:tabLst/>
        <a:defRPr b="0" baseline="0" cap="all" i="0" spc="0" strike="noStrike" sz="5400" u="none">
          <a:ln>
            <a:noFill/>
          </a:ln>
          <a:solidFill>
            <a:srgbClr val="A6AAA9"/>
          </a:solidFill>
          <a:uFillTx/>
          <a:latin typeface="DIN Alternate"/>
          <a:ea typeface="DIN Alternate"/>
          <a:cs typeface="DIN Alternate"/>
          <a:sym typeface="DIN Alternate"/>
        </a:defRPr>
      </a:lvl7pPr>
      <a:lvl8pPr marL="3817470" marR="0" indent="-705970" algn="l" defTabSz="584200" rtl="0" latinLnBrk="0">
        <a:lnSpc>
          <a:spcPct val="80000"/>
        </a:lnSpc>
        <a:spcBef>
          <a:spcPts val="2300"/>
        </a:spcBef>
        <a:spcAft>
          <a:spcPts val="0"/>
        </a:spcAft>
        <a:buClrTx/>
        <a:buSzPct val="104999"/>
        <a:buFontTx/>
        <a:buChar char="‣"/>
        <a:tabLst/>
        <a:defRPr b="0" baseline="0" cap="all" i="0" spc="0" strike="noStrike" sz="5400" u="none">
          <a:ln>
            <a:noFill/>
          </a:ln>
          <a:solidFill>
            <a:srgbClr val="A6AAA9"/>
          </a:solidFill>
          <a:uFillTx/>
          <a:latin typeface="DIN Alternate"/>
          <a:ea typeface="DIN Alternate"/>
          <a:cs typeface="DIN Alternate"/>
          <a:sym typeface="DIN Alternate"/>
        </a:defRPr>
      </a:lvl8pPr>
      <a:lvl9pPr marL="4261970" marR="0" indent="-705970" algn="l" defTabSz="584200" rtl="0" latinLnBrk="0">
        <a:lnSpc>
          <a:spcPct val="80000"/>
        </a:lnSpc>
        <a:spcBef>
          <a:spcPts val="2300"/>
        </a:spcBef>
        <a:spcAft>
          <a:spcPts val="0"/>
        </a:spcAft>
        <a:buClrTx/>
        <a:buSzPct val="104999"/>
        <a:buFontTx/>
        <a:buChar char="‣"/>
        <a:tabLst/>
        <a:defRPr b="0" baseline="0" cap="all" i="0" spc="0" strike="noStrike" sz="5400" u="none">
          <a:ln>
            <a:noFill/>
          </a:ln>
          <a:solidFill>
            <a:srgbClr val="A6AAA9"/>
          </a:solidFill>
          <a:uFillTx/>
          <a:latin typeface="DIN Alternate"/>
          <a:ea typeface="DIN Alternate"/>
          <a:cs typeface="DIN Alternate"/>
          <a:sym typeface="DIN Alternate"/>
        </a:defRPr>
      </a:lvl9pPr>
    </p:bodyStyle>
    <p:otherStyle>
      <a:lvl1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0" algn="r" defTabSz="584200" rtl="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5.png"/><Relationship Id="rId3" Type="http://schemas.openxmlformats.org/officeDocument/2006/relationships/image" Target="../media/image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6.png"/><Relationship Id="rId3" Type="http://schemas.openxmlformats.org/officeDocument/2006/relationships/image" Target="../media/image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png"/><Relationship Id="rId3" Type="http://schemas.openxmlformats.org/officeDocument/2006/relationships/slide" Target="slide4.xml"/><Relationship Id="rId4" Type="http://schemas.openxmlformats.org/officeDocument/2006/relationships/slide" Target="slide5.xml"/><Relationship Id="rId5" Type="http://schemas.openxmlformats.org/officeDocument/2006/relationships/slide" Target="slide9.xml"/><Relationship Id="rId6" Type="http://schemas.openxmlformats.org/officeDocument/2006/relationships/slide" Target="slide11.xml"/><Relationship Id="rId7" Type="http://schemas.openxmlformats.org/officeDocument/2006/relationships/slide" Target="slide12.xml"/><Relationship Id="rId8" Type="http://schemas.openxmlformats.org/officeDocument/2006/relationships/slide" Target="slide1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s://gheprivate.intra.corp/Digital-Airframe-Solutions/AF-Twin-Data-Analyst" TargetMode="External"/><Relationship Id="rId3" Type="http://schemas.openxmlformats.org/officeDocument/2006/relationships/hyperlink" Target="https://gheprivate.intra.corp/Digital-Airframe-Solutions/AF-Twin-Data-Server" TargetMode="External"/><Relationship Id="rId4" Type="http://schemas.openxmlformats.org/officeDocument/2006/relationships/hyperlink" Target="https://gheprivate.intra.corp/Digital-Airframe-Solutions/AF-Twin-Exchange-Server" TargetMode="External"/><Relationship Id="rId5" Type="http://schemas.openxmlformats.org/officeDocument/2006/relationships/hyperlink" Target="https://gheprivate.intra.corp/Digital-Airframe-Solutions/AF-Twin-Analysis-Server" TargetMode="External"/><Relationship Id="rId6" Type="http://schemas.openxmlformats.org/officeDocument/2006/relationships/hyperlink" Target="https://gheprivate.intra.corp/Digital-Airframe-Solutions/AF-Twin-Server-Utilities" TargetMode="External"/><Relationship Id="rId7" Type="http://schemas.openxmlformats.org/officeDocument/2006/relationships/hyperlink" Target="https://gheprivate.intra.corp/Digital-Airframe-Solutions/AF-Twin-Data-Analyst-Themes" TargetMode="External"/><Relationship Id="rId8" Type="http://schemas.openxmlformats.org/officeDocument/2006/relationships/hyperlink" Target="http://www.apple.com" TargetMode="External"/><Relationship Id="rId9"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s://www.atlassian.com/git/tutorials/comparing-workflows/feature-branch-workflow" TargetMode="External"/><Relationship Id="rId3"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6.png"/><Relationship Id="rId3" Type="http://schemas.openxmlformats.org/officeDocument/2006/relationships/slide" Target="slide11.xml"/><Relationship Id="rId4"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1.png"/><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4" name="Image" descr="Image"/>
          <p:cNvPicPr>
            <a:picLocks noChangeAspect="1"/>
          </p:cNvPicPr>
          <p:nvPr>
            <p:ph type="pic" idx="13"/>
          </p:nvPr>
        </p:nvPicPr>
        <p:blipFill>
          <a:blip r:embed="rId2">
            <a:extLst/>
          </a:blip>
          <a:srcRect l="6172" t="129" r="6044" b="129"/>
          <a:stretch>
            <a:fillRect/>
          </a:stretch>
        </p:blipFill>
        <p:spPr>
          <a:xfrm>
            <a:off x="-1" y="-1"/>
            <a:ext cx="13004802" cy="9753602"/>
          </a:xfrm>
          <a:prstGeom prst="rect">
            <a:avLst/>
          </a:prstGeom>
        </p:spPr>
      </p:pic>
      <p:sp>
        <p:nvSpPr>
          <p:cNvPr id="185" name="Line"/>
          <p:cNvSpPr txBox="1"/>
          <p:nvPr>
            <p:ph type="body" sz="quarter" idx="1"/>
          </p:nvPr>
        </p:nvSpPr>
        <p:spPr>
          <a:xfrm rot="10800000">
            <a:off x="406400" y="6140894"/>
            <a:ext cx="12192000" cy="264"/>
          </a:xfrm>
          <a:prstGeom prst="rect">
            <a:avLst/>
          </a:prstGeom>
        </p:spPr>
        <p:txBody>
          <a:bodyPr/>
          <a:lstStyle/>
          <a:p>
            <a:pPr marL="0" indent="0" defTabSz="182880">
              <a:spcBef>
                <a:spcPts val="0"/>
              </a:spcBef>
              <a:buSzTx/>
              <a:buNone/>
              <a:defRPr sz="480">
                <a:solidFill>
                  <a:srgbClr val="000000"/>
                </a:solidFill>
                <a:latin typeface="+mn-lt"/>
                <a:ea typeface="+mn-ea"/>
                <a:cs typeface="+mn-cs"/>
                <a:sym typeface="Helvetica"/>
              </a:defRPr>
            </a:pPr>
          </a:p>
        </p:txBody>
      </p:sp>
      <p:sp>
        <p:nvSpPr>
          <p:cNvPr id="186" name="AF-TWIN git workflow"/>
          <p:cNvSpPr txBox="1"/>
          <p:nvPr>
            <p:ph type="title"/>
          </p:nvPr>
        </p:nvSpPr>
        <p:spPr>
          <a:prstGeom prst="rect">
            <a:avLst/>
          </a:prstGeom>
        </p:spPr>
        <p:txBody>
          <a:bodyPr/>
          <a:lstStyle>
            <a:lvl1pPr>
              <a:defRPr sz="5400"/>
            </a:lvl1pPr>
          </a:lstStyle>
          <a:p>
            <a:pPr/>
            <a:r>
              <a:t>AF-TWIN git workflow</a:t>
            </a:r>
          </a:p>
        </p:txBody>
      </p:sp>
      <p:sp>
        <p:nvSpPr>
          <p:cNvPr id="187" name="Murat artim, escsa"/>
          <p:cNvSpPr txBox="1"/>
          <p:nvPr>
            <p:ph type="body" idx="14"/>
          </p:nvPr>
        </p:nvSpPr>
        <p:spPr>
          <a:prstGeom prst="rect">
            <a:avLst/>
          </a:prstGeom>
          <a:extLst>
            <a:ext uri="{C572A759-6A51-4108-AA02-DFA0A04FC94B}">
              <ma14:wrappingTextBoxFlag xmlns:ma14="http://schemas.microsoft.com/office/mac/drawingml/2011/main" val="1"/>
            </a:ext>
          </a:extLst>
        </p:spPr>
        <p:txBody>
          <a:bodyPr/>
          <a:lstStyle/>
          <a:p>
            <a:pPr/>
            <a:r>
              <a:t>Murat artim, escsa </a:t>
            </a:r>
          </a:p>
        </p:txBody>
      </p:sp>
      <p:pic>
        <p:nvPicPr>
          <p:cNvPr id="188" name="Picture 10" descr="Picture 10"/>
          <p:cNvPicPr>
            <a:picLocks noChangeAspect="1"/>
          </p:cNvPicPr>
          <p:nvPr/>
        </p:nvPicPr>
        <p:blipFill>
          <a:blip r:embed="rId3">
            <a:extLst/>
          </a:blip>
          <a:stretch>
            <a:fillRect/>
          </a:stretch>
        </p:blipFill>
        <p:spPr>
          <a:xfrm>
            <a:off x="11004994" y="8743404"/>
            <a:ext cx="1440163" cy="360043"/>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Add comments and click Comment button to send feedback to developer for necessary updates."/>
          <p:cNvSpPr txBox="1"/>
          <p:nvPr/>
        </p:nvSpPr>
        <p:spPr>
          <a:xfrm>
            <a:off x="406398" y="1286404"/>
            <a:ext cx="12192004" cy="127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marL="1320800" indent="-660400">
              <a:spcBef>
                <a:spcPts val="4800"/>
              </a:spcBef>
              <a:buSzPct val="100000"/>
              <a:buAutoNum type="alphaLcPeriod" startAt="3"/>
              <a:defRPr sz="3400">
                <a:solidFill>
                  <a:srgbClr val="838787"/>
                </a:solidFill>
                <a:latin typeface="Avenir Next Medium"/>
                <a:ea typeface="Avenir Next Medium"/>
                <a:cs typeface="Avenir Next Medium"/>
                <a:sym typeface="Avenir Next Medium"/>
              </a:defRPr>
            </a:pPr>
            <a:r>
              <a:t>Add comments and click </a:t>
            </a:r>
            <a:r>
              <a:rPr i="1">
                <a:latin typeface="Avenir Next Condensed"/>
                <a:ea typeface="Avenir Next Condensed"/>
                <a:cs typeface="Avenir Next Condensed"/>
                <a:sym typeface="Avenir Next Condensed"/>
              </a:rPr>
              <a:t>Comment</a:t>
            </a:r>
            <a:r>
              <a:t> button to send feedback to developer for necessary updates.</a:t>
            </a:r>
          </a:p>
        </p:txBody>
      </p:sp>
      <p:sp>
        <p:nvSpPr>
          <p:cNvPr id="247" name="Workflow - git master"/>
          <p:cNvSpPr txBox="1"/>
          <p:nvPr>
            <p:ph type="body" sz="quarter" idx="1"/>
          </p:nvPr>
        </p:nvSpPr>
        <p:spPr>
          <a:xfrm>
            <a:off x="406400" y="342900"/>
            <a:ext cx="11176000" cy="571500"/>
          </a:xfrm>
          <a:prstGeom prst="rect">
            <a:avLst/>
          </a:prstGeom>
        </p:spPr>
        <p:txBody>
          <a:bodyPr/>
          <a:lstStyle/>
          <a:p>
            <a:pPr>
              <a:defRPr spc="100" sz="3200">
                <a:solidFill>
                  <a:srgbClr val="2389C0"/>
                </a:solidFill>
              </a:defRPr>
            </a:pPr>
            <a:r>
              <a:t>Workflow - </a:t>
            </a:r>
            <a:r>
              <a:rPr>
                <a:solidFill>
                  <a:srgbClr val="C41C2D"/>
                </a:solidFill>
              </a:rPr>
              <a:t>git master</a:t>
            </a:r>
          </a:p>
        </p:txBody>
      </p:sp>
      <p:sp>
        <p:nvSpPr>
          <p:cNvPr id="248" name="…Or click Merge pull request button to accept pull request and merge it to master."/>
          <p:cNvSpPr txBox="1"/>
          <p:nvPr/>
        </p:nvSpPr>
        <p:spPr>
          <a:xfrm>
            <a:off x="406398" y="4162762"/>
            <a:ext cx="12192004" cy="127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marL="1320800" indent="-660400">
              <a:spcBef>
                <a:spcPts val="4800"/>
              </a:spcBef>
              <a:buSzPct val="100000"/>
              <a:buAutoNum type="alphaLcPeriod" startAt="4"/>
              <a:defRPr sz="3400">
                <a:solidFill>
                  <a:srgbClr val="838787"/>
                </a:solidFill>
                <a:latin typeface="Avenir Next Medium"/>
                <a:ea typeface="Avenir Next Medium"/>
                <a:cs typeface="Avenir Next Medium"/>
                <a:sym typeface="Avenir Next Medium"/>
              </a:defRPr>
            </a:pPr>
            <a:r>
              <a:t>…Or click </a:t>
            </a:r>
            <a:r>
              <a:rPr i="1">
                <a:latin typeface="Avenir Next Condensed"/>
                <a:ea typeface="Avenir Next Condensed"/>
                <a:cs typeface="Avenir Next Condensed"/>
                <a:sym typeface="Avenir Next Condensed"/>
              </a:rPr>
              <a:t>Merge pull request</a:t>
            </a:r>
            <a:r>
              <a:t> button to accept pull request and merge it to master.</a:t>
            </a:r>
          </a:p>
        </p:txBody>
      </p:sp>
      <p:sp>
        <p:nvSpPr>
          <p:cNvPr id="249" name="…Or add comments and click Close pull request button to reject pull request."/>
          <p:cNvSpPr txBox="1"/>
          <p:nvPr/>
        </p:nvSpPr>
        <p:spPr>
          <a:xfrm>
            <a:off x="406398" y="6820920"/>
            <a:ext cx="12192004" cy="127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marL="1320800" indent="-660400">
              <a:spcBef>
                <a:spcPts val="4800"/>
              </a:spcBef>
              <a:buSzPct val="100000"/>
              <a:buAutoNum type="alphaLcPeriod" startAt="5"/>
              <a:defRPr sz="3400">
                <a:solidFill>
                  <a:srgbClr val="838787"/>
                </a:solidFill>
                <a:latin typeface="Avenir Next Medium"/>
                <a:ea typeface="Avenir Next Medium"/>
                <a:cs typeface="Avenir Next Medium"/>
                <a:sym typeface="Avenir Next Medium"/>
              </a:defRPr>
            </a:pPr>
            <a:r>
              <a:t>…Or add comments and click </a:t>
            </a:r>
            <a:r>
              <a:rPr i="1">
                <a:latin typeface="Avenir Next Condensed"/>
                <a:ea typeface="Avenir Next Condensed"/>
                <a:cs typeface="Avenir Next Condensed"/>
                <a:sym typeface="Avenir Next Condensed"/>
              </a:rPr>
              <a:t>Close pull request</a:t>
            </a:r>
            <a:r>
              <a:t> button to reject pull request.</a:t>
            </a:r>
          </a:p>
        </p:txBody>
      </p:sp>
      <p:pic>
        <p:nvPicPr>
          <p:cNvPr id="250" name="pic1.png" descr="pic1.png"/>
          <p:cNvPicPr>
            <a:picLocks noChangeAspect="1"/>
          </p:cNvPicPr>
          <p:nvPr/>
        </p:nvPicPr>
        <p:blipFill>
          <a:blip r:embed="rId2">
            <a:extLst/>
          </a:blip>
          <a:stretch>
            <a:fillRect/>
          </a:stretch>
        </p:blipFill>
        <p:spPr>
          <a:xfrm>
            <a:off x="4446432" y="5713045"/>
            <a:ext cx="4111934" cy="827594"/>
          </a:xfrm>
          <a:prstGeom prst="rect">
            <a:avLst/>
          </a:prstGeom>
          <a:ln w="12700">
            <a:miter lim="400000"/>
          </a:ln>
        </p:spPr>
      </p:pic>
      <p:pic>
        <p:nvPicPr>
          <p:cNvPr id="251" name="comment1.png" descr="comment1.png"/>
          <p:cNvPicPr>
            <a:picLocks noChangeAspect="1"/>
          </p:cNvPicPr>
          <p:nvPr/>
        </p:nvPicPr>
        <p:blipFill>
          <a:blip r:embed="rId3">
            <a:extLst/>
          </a:blip>
          <a:stretch>
            <a:fillRect/>
          </a:stretch>
        </p:blipFill>
        <p:spPr>
          <a:xfrm>
            <a:off x="5010791" y="2836688"/>
            <a:ext cx="2983218" cy="1045794"/>
          </a:xfrm>
          <a:prstGeom prst="rect">
            <a:avLst/>
          </a:prstGeom>
          <a:ln w="12700">
            <a:miter lim="400000"/>
          </a:ln>
        </p:spPr>
      </p:pic>
      <p:pic>
        <p:nvPicPr>
          <p:cNvPr id="252" name="comment.png" descr="comment.png"/>
          <p:cNvPicPr>
            <a:picLocks noChangeAspect="1"/>
          </p:cNvPicPr>
          <p:nvPr/>
        </p:nvPicPr>
        <p:blipFill>
          <a:blip r:embed="rId4">
            <a:extLst/>
          </a:blip>
          <a:stretch>
            <a:fillRect/>
          </a:stretch>
        </p:blipFill>
        <p:spPr>
          <a:xfrm>
            <a:off x="5010791" y="8371202"/>
            <a:ext cx="2983218" cy="1045795"/>
          </a:xfrm>
          <a:prstGeom prst="rect">
            <a:avLst/>
          </a:prstGeom>
          <a:ln w="12700">
            <a:miter lim="400000"/>
          </a:ln>
        </p:spPr>
      </p:pic>
      <p:pic>
        <p:nvPicPr>
          <p:cNvPr id="253" name="Picture 10" descr="Picture 10"/>
          <p:cNvPicPr>
            <a:picLocks noChangeAspect="1"/>
          </p:cNvPicPr>
          <p:nvPr/>
        </p:nvPicPr>
        <p:blipFill>
          <a:blip r:embed="rId5">
            <a:extLst/>
          </a:blip>
          <a:stretch>
            <a:fillRect/>
          </a:stretch>
        </p:blipFill>
        <p:spPr>
          <a:xfrm>
            <a:off x="11004994" y="8743404"/>
            <a:ext cx="1440163" cy="360043"/>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Naming convention - new feature branches"/>
          <p:cNvSpPr txBox="1"/>
          <p:nvPr>
            <p:ph type="body" sz="quarter" idx="1"/>
          </p:nvPr>
        </p:nvSpPr>
        <p:spPr>
          <a:xfrm>
            <a:off x="406400" y="342900"/>
            <a:ext cx="11176000" cy="571500"/>
          </a:xfrm>
          <a:prstGeom prst="rect">
            <a:avLst/>
          </a:prstGeom>
        </p:spPr>
        <p:txBody>
          <a:bodyPr/>
          <a:lstStyle>
            <a:lvl1pPr>
              <a:defRPr spc="100" sz="3200">
                <a:solidFill>
                  <a:srgbClr val="2389C0"/>
                </a:solidFill>
              </a:defRPr>
            </a:lvl1pPr>
          </a:lstStyle>
          <a:p>
            <a:pPr/>
            <a:r>
              <a:t>Naming convention - new feature branches</a:t>
            </a:r>
          </a:p>
        </p:txBody>
      </p:sp>
      <p:sp>
        <p:nvSpPr>
          <p:cNvPr id="256" name="New feature branches shall be named as follows:…"/>
          <p:cNvSpPr txBox="1"/>
          <p:nvPr/>
        </p:nvSpPr>
        <p:spPr>
          <a:xfrm>
            <a:off x="406398" y="1292860"/>
            <a:ext cx="12192003"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spcBef>
                <a:spcPts val="1800"/>
              </a:spcBef>
              <a:buClr>
                <a:schemeClr val="accent1"/>
              </a:buClr>
              <a:buSzPct val="104999"/>
              <a:buFont typeface="Avenir Next"/>
              <a:buChar char="‣"/>
              <a:defRPr sz="3400">
                <a:solidFill>
                  <a:srgbClr val="838787"/>
                </a:solidFill>
                <a:latin typeface="Avenir Next Medium"/>
                <a:ea typeface="Avenir Next Medium"/>
                <a:cs typeface="Avenir Next Medium"/>
                <a:sym typeface="Avenir Next Medium"/>
              </a:defRPr>
            </a:pPr>
            <a:r>
              <a:t>New feature branches shall be named as follows:</a:t>
            </a:r>
          </a:p>
          <a:p>
            <a:pPr>
              <a:spcBef>
                <a:spcPts val="1800"/>
              </a:spcBef>
              <a:defRPr sz="3400">
                <a:solidFill>
                  <a:srgbClr val="838787"/>
                </a:solidFill>
                <a:latin typeface="Avenir Next Medium"/>
                <a:ea typeface="Avenir Next Medium"/>
                <a:cs typeface="Avenir Next Medium"/>
                <a:sym typeface="Avenir Next Medium"/>
              </a:defRPr>
            </a:pPr>
            <a:r>
              <a:t> </a:t>
            </a:r>
            <a:r>
              <a:rPr>
                <a:solidFill>
                  <a:srgbClr val="2389C0"/>
                </a:solidFill>
              </a:rPr>
              <a:t>&lt;developerName&gt;</a:t>
            </a:r>
            <a:r>
              <a:t>_</a:t>
            </a:r>
            <a:r>
              <a:rPr>
                <a:solidFill>
                  <a:srgbClr val="FF9D36"/>
                </a:solidFill>
              </a:rPr>
              <a:t>&lt;featureName&gt;</a:t>
            </a:r>
          </a:p>
        </p:txBody>
      </p:sp>
      <p:grpSp>
        <p:nvGrpSpPr>
          <p:cNvPr id="263" name="Group"/>
          <p:cNvGrpSpPr/>
          <p:nvPr/>
        </p:nvGrpSpPr>
        <p:grpSpPr>
          <a:xfrm>
            <a:off x="1559559" y="2834634"/>
            <a:ext cx="5422110" cy="1467572"/>
            <a:chOff x="-1" y="0"/>
            <a:chExt cx="5422109" cy="1467571"/>
          </a:xfrm>
        </p:grpSpPr>
        <p:grpSp>
          <p:nvGrpSpPr>
            <p:cNvPr id="259" name="First name of the developer"/>
            <p:cNvGrpSpPr/>
            <p:nvPr/>
          </p:nvGrpSpPr>
          <p:grpSpPr>
            <a:xfrm>
              <a:off x="548639" y="726445"/>
              <a:ext cx="4873470" cy="741127"/>
              <a:chOff x="0" y="0"/>
              <a:chExt cx="4873468" cy="741126"/>
            </a:xfrm>
          </p:grpSpPr>
          <p:sp>
            <p:nvSpPr>
              <p:cNvPr id="257" name="Rectangle"/>
              <p:cNvSpPr/>
              <p:nvPr/>
            </p:nvSpPr>
            <p:spPr>
              <a:xfrm>
                <a:off x="0" y="-1"/>
                <a:ext cx="4873469" cy="741128"/>
              </a:xfrm>
              <a:prstGeom prst="rect">
                <a:avLst/>
              </a:prstGeom>
              <a:solidFill>
                <a:srgbClr val="2389C0"/>
              </a:solidFill>
              <a:ln w="25400" cap="flat">
                <a:solidFill>
                  <a:srgbClr val="FFFFFF"/>
                </a:solidFill>
                <a:prstDash val="solid"/>
                <a:miter lim="400000"/>
              </a:ln>
              <a:effectLst/>
            </p:spPr>
            <p:txBody>
              <a:bodyPr wrap="square" lIns="50800" tIns="50800" rIns="50800" bIns="50800" numCol="1" anchor="ctr">
                <a:noAutofit/>
              </a:bodyPr>
              <a:lstStyle/>
              <a:p>
                <a:pPr algn="ctr">
                  <a:spcBef>
                    <a:spcPts val="2800"/>
                  </a:spcBef>
                  <a:defRPr sz="2700">
                    <a:solidFill>
                      <a:srgbClr val="FFFFFF"/>
                    </a:solidFill>
                    <a:latin typeface="Avenir Next Medium"/>
                    <a:ea typeface="Avenir Next Medium"/>
                    <a:cs typeface="Avenir Next Medium"/>
                    <a:sym typeface="Avenir Next Medium"/>
                  </a:defRPr>
                </a:pPr>
              </a:p>
            </p:txBody>
          </p:sp>
          <p:sp>
            <p:nvSpPr>
              <p:cNvPr id="258" name="First name of the developer"/>
              <p:cNvSpPr txBox="1"/>
              <p:nvPr/>
            </p:nvSpPr>
            <p:spPr>
              <a:xfrm>
                <a:off x="0" y="84813"/>
                <a:ext cx="4873469" cy="571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a:spcBef>
                    <a:spcPts val="2800"/>
                  </a:spcBef>
                  <a:defRPr sz="2700">
                    <a:solidFill>
                      <a:srgbClr val="FFFFFF"/>
                    </a:solidFill>
                    <a:latin typeface="Avenir Next Medium"/>
                    <a:ea typeface="Avenir Next Medium"/>
                    <a:cs typeface="Avenir Next Medium"/>
                    <a:sym typeface="Avenir Next Medium"/>
                  </a:defRPr>
                </a:lvl1pPr>
              </a:lstStyle>
              <a:p>
                <a:pPr/>
                <a:r>
                  <a:t>First name of the developer</a:t>
                </a:r>
              </a:p>
            </p:txBody>
          </p:sp>
        </p:grpSp>
        <p:grpSp>
          <p:nvGrpSpPr>
            <p:cNvPr id="262" name="Group"/>
            <p:cNvGrpSpPr/>
            <p:nvPr/>
          </p:nvGrpSpPr>
          <p:grpSpPr>
            <a:xfrm>
              <a:off x="-2" y="0"/>
              <a:ext cx="548885" cy="1066192"/>
              <a:chOff x="0" y="0"/>
              <a:chExt cx="548883" cy="1066191"/>
            </a:xfrm>
          </p:grpSpPr>
          <p:sp>
            <p:nvSpPr>
              <p:cNvPr id="260" name="Line"/>
              <p:cNvSpPr/>
              <p:nvPr/>
            </p:nvSpPr>
            <p:spPr>
              <a:xfrm flipV="1">
                <a:off x="1070" y="0"/>
                <a:ext cx="2" cy="1066192"/>
              </a:xfrm>
              <a:prstGeom prst="line">
                <a:avLst/>
              </a:prstGeom>
              <a:noFill/>
              <a:ln w="25400" cap="flat">
                <a:solidFill>
                  <a:schemeClr val="accent1"/>
                </a:solidFill>
                <a:prstDash val="solid"/>
                <a:miter lim="400000"/>
                <a:tailEnd type="triangle" w="med" len="med"/>
              </a:ln>
              <a:effectLst/>
            </p:spPr>
            <p:txBody>
              <a:bodyPr wrap="square" lIns="45718" tIns="45718" rIns="45718" bIns="45718" numCol="1" anchor="t">
                <a:noAutofit/>
              </a:bodyPr>
              <a:lstStyle/>
              <a:p>
                <a:pPr>
                  <a:defRPr>
                    <a:solidFill>
                      <a:srgbClr val="838787"/>
                    </a:solidFill>
                  </a:defRPr>
                </a:pPr>
              </a:p>
            </p:txBody>
          </p:sp>
          <p:sp>
            <p:nvSpPr>
              <p:cNvPr id="261" name="Line"/>
              <p:cNvSpPr/>
              <p:nvPr/>
            </p:nvSpPr>
            <p:spPr>
              <a:xfrm>
                <a:off x="-1" y="1061727"/>
                <a:ext cx="548886" cy="2"/>
              </a:xfrm>
              <a:prstGeom prst="line">
                <a:avLst/>
              </a:prstGeom>
              <a:noFill/>
              <a:ln w="25400" cap="flat">
                <a:solidFill>
                  <a:schemeClr val="accent1"/>
                </a:solidFill>
                <a:prstDash val="solid"/>
                <a:miter lim="400000"/>
              </a:ln>
              <a:effectLst/>
            </p:spPr>
            <p:txBody>
              <a:bodyPr wrap="square" lIns="45718" tIns="45718" rIns="45718" bIns="45718" numCol="1" anchor="t">
                <a:noAutofit/>
              </a:bodyPr>
              <a:lstStyle/>
              <a:p>
                <a:pPr>
                  <a:defRPr>
                    <a:solidFill>
                      <a:srgbClr val="838787"/>
                    </a:solidFill>
                  </a:defRPr>
                </a:pPr>
              </a:p>
            </p:txBody>
          </p:sp>
        </p:grpSp>
      </p:grpSp>
      <p:grpSp>
        <p:nvGrpSpPr>
          <p:cNvPr id="270" name="Group"/>
          <p:cNvGrpSpPr/>
          <p:nvPr/>
        </p:nvGrpSpPr>
        <p:grpSpPr>
          <a:xfrm>
            <a:off x="7254239" y="2834634"/>
            <a:ext cx="5422110" cy="2405348"/>
            <a:chOff x="-1" y="0"/>
            <a:chExt cx="5422109" cy="2405346"/>
          </a:xfrm>
        </p:grpSpPr>
        <p:grpSp>
          <p:nvGrpSpPr>
            <p:cNvPr id="266" name="Taken from the description column of the roadmap spreadsheet"/>
            <p:cNvGrpSpPr/>
            <p:nvPr/>
          </p:nvGrpSpPr>
          <p:grpSpPr>
            <a:xfrm>
              <a:off x="548639" y="726445"/>
              <a:ext cx="4873470" cy="1678903"/>
              <a:chOff x="0" y="0"/>
              <a:chExt cx="4873468" cy="1678901"/>
            </a:xfrm>
          </p:grpSpPr>
          <p:sp>
            <p:nvSpPr>
              <p:cNvPr id="264" name="Rectangle"/>
              <p:cNvSpPr/>
              <p:nvPr/>
            </p:nvSpPr>
            <p:spPr>
              <a:xfrm>
                <a:off x="0" y="0"/>
                <a:ext cx="4873469" cy="1678902"/>
              </a:xfrm>
              <a:prstGeom prst="rect">
                <a:avLst/>
              </a:prstGeom>
              <a:solidFill>
                <a:srgbClr val="FF9D36"/>
              </a:solidFill>
              <a:ln w="25400" cap="flat">
                <a:solidFill>
                  <a:srgbClr val="FFFFFF"/>
                </a:solidFill>
                <a:prstDash val="solid"/>
                <a:miter lim="400000"/>
              </a:ln>
              <a:effectLst/>
            </p:spPr>
            <p:txBody>
              <a:bodyPr wrap="square" lIns="50800" tIns="50800" rIns="50800" bIns="50800" numCol="1" anchor="ctr">
                <a:noAutofit/>
              </a:bodyPr>
              <a:lstStyle/>
              <a:p>
                <a:pPr algn="ctr">
                  <a:spcBef>
                    <a:spcPts val="2800"/>
                  </a:spcBef>
                  <a:defRPr sz="2700">
                    <a:solidFill>
                      <a:srgbClr val="FFFFFF"/>
                    </a:solidFill>
                    <a:latin typeface="Avenir Next Medium"/>
                    <a:ea typeface="Avenir Next Medium"/>
                    <a:cs typeface="Avenir Next Medium"/>
                    <a:sym typeface="Avenir Next Medium"/>
                  </a:defRPr>
                </a:pPr>
              </a:p>
            </p:txBody>
          </p:sp>
          <p:sp>
            <p:nvSpPr>
              <p:cNvPr id="265" name="Taken from the description column of the roadmap spreadsheet"/>
              <p:cNvSpPr txBox="1"/>
              <p:nvPr/>
            </p:nvSpPr>
            <p:spPr>
              <a:xfrm>
                <a:off x="0" y="83800"/>
                <a:ext cx="4873469" cy="151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ctr">
                  <a:spcBef>
                    <a:spcPts val="2800"/>
                  </a:spcBef>
                  <a:defRPr sz="2700">
                    <a:solidFill>
                      <a:srgbClr val="FFFFFF"/>
                    </a:solidFill>
                    <a:latin typeface="Avenir Next Medium"/>
                    <a:ea typeface="Avenir Next Medium"/>
                    <a:cs typeface="Avenir Next Medium"/>
                    <a:sym typeface="Avenir Next Medium"/>
                  </a:defRPr>
                </a:pPr>
                <a:r>
                  <a:t>Taken from the description column of the </a:t>
                </a:r>
                <a:r>
                  <a:rPr u="sng">
                    <a:solidFill>
                      <a:schemeClr val="accent1"/>
                    </a:solidFill>
                  </a:rPr>
                  <a:t>roadmap spreadsheet</a:t>
                </a:r>
              </a:p>
            </p:txBody>
          </p:sp>
        </p:grpSp>
        <p:grpSp>
          <p:nvGrpSpPr>
            <p:cNvPr id="269" name="Group"/>
            <p:cNvGrpSpPr/>
            <p:nvPr/>
          </p:nvGrpSpPr>
          <p:grpSpPr>
            <a:xfrm>
              <a:off x="-2" y="0"/>
              <a:ext cx="548885" cy="1066191"/>
              <a:chOff x="0" y="0"/>
              <a:chExt cx="548883" cy="1066190"/>
            </a:xfrm>
          </p:grpSpPr>
          <p:sp>
            <p:nvSpPr>
              <p:cNvPr id="267" name="Line"/>
              <p:cNvSpPr/>
              <p:nvPr/>
            </p:nvSpPr>
            <p:spPr>
              <a:xfrm flipV="1">
                <a:off x="1070" y="0"/>
                <a:ext cx="2" cy="1066191"/>
              </a:xfrm>
              <a:prstGeom prst="line">
                <a:avLst/>
              </a:prstGeom>
              <a:noFill/>
              <a:ln w="25400" cap="flat">
                <a:solidFill>
                  <a:srgbClr val="FF9D36"/>
                </a:solidFill>
                <a:prstDash val="solid"/>
                <a:miter lim="400000"/>
                <a:tailEnd type="triangle" w="med" len="med"/>
              </a:ln>
              <a:effectLst/>
            </p:spPr>
            <p:txBody>
              <a:bodyPr wrap="square" lIns="45718" tIns="45718" rIns="45718" bIns="45718" numCol="1" anchor="t">
                <a:noAutofit/>
              </a:bodyPr>
              <a:lstStyle/>
              <a:p>
                <a:pPr>
                  <a:defRPr>
                    <a:solidFill>
                      <a:srgbClr val="838787"/>
                    </a:solidFill>
                  </a:defRPr>
                </a:pPr>
              </a:p>
            </p:txBody>
          </p:sp>
          <p:sp>
            <p:nvSpPr>
              <p:cNvPr id="268" name="Line"/>
              <p:cNvSpPr/>
              <p:nvPr/>
            </p:nvSpPr>
            <p:spPr>
              <a:xfrm>
                <a:off x="-1" y="1061726"/>
                <a:ext cx="548886" cy="2"/>
              </a:xfrm>
              <a:prstGeom prst="line">
                <a:avLst/>
              </a:prstGeom>
              <a:noFill/>
              <a:ln w="25400" cap="flat">
                <a:solidFill>
                  <a:srgbClr val="FF9D36"/>
                </a:solidFill>
                <a:prstDash val="solid"/>
                <a:miter lim="400000"/>
              </a:ln>
              <a:effectLst/>
            </p:spPr>
            <p:txBody>
              <a:bodyPr wrap="square" lIns="45718" tIns="45718" rIns="45718" bIns="45718" numCol="1" anchor="t">
                <a:noAutofit/>
              </a:bodyPr>
              <a:lstStyle/>
              <a:p>
                <a:pPr>
                  <a:defRPr>
                    <a:solidFill>
                      <a:srgbClr val="838787"/>
                    </a:solidFill>
                  </a:defRPr>
                </a:pPr>
              </a:p>
            </p:txBody>
          </p:sp>
        </p:grpSp>
      </p:grpSp>
      <p:sp>
        <p:nvSpPr>
          <p:cNvPr id="271" name="Example: jonny_replaceApacheWithH2"/>
          <p:cNvSpPr txBox="1"/>
          <p:nvPr/>
        </p:nvSpPr>
        <p:spPr>
          <a:xfrm>
            <a:off x="406398" y="5742940"/>
            <a:ext cx="12192003" cy="68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spcBef>
                <a:spcPts val="1800"/>
              </a:spcBef>
              <a:buClr>
                <a:schemeClr val="accent1"/>
              </a:buClr>
              <a:buSzPct val="104999"/>
              <a:buFont typeface="Avenir Next"/>
              <a:buChar char="‣"/>
              <a:defRPr sz="3400">
                <a:solidFill>
                  <a:srgbClr val="838787"/>
                </a:solidFill>
                <a:latin typeface="Avenir Next Medium"/>
                <a:ea typeface="Avenir Next Medium"/>
                <a:cs typeface="Avenir Next Medium"/>
                <a:sym typeface="Avenir Next Medium"/>
              </a:defRPr>
            </a:pPr>
            <a:r>
              <a:t>Example: </a:t>
            </a:r>
            <a:r>
              <a:rPr>
                <a:solidFill>
                  <a:srgbClr val="2389C0"/>
                </a:solidFill>
              </a:rPr>
              <a:t>jonny</a:t>
            </a:r>
            <a:r>
              <a:t>_</a:t>
            </a:r>
            <a:r>
              <a:rPr>
                <a:solidFill>
                  <a:srgbClr val="FF9D36"/>
                </a:solidFill>
              </a:rPr>
              <a:t>replaceApacheWithH2</a:t>
            </a:r>
          </a:p>
        </p:txBody>
      </p:sp>
      <p:pic>
        <p:nvPicPr>
          <p:cNvPr id="272" name="pic1.png" descr="pic1.png"/>
          <p:cNvPicPr>
            <a:picLocks noChangeAspect="1"/>
          </p:cNvPicPr>
          <p:nvPr/>
        </p:nvPicPr>
        <p:blipFill>
          <a:blip r:embed="rId2">
            <a:extLst/>
          </a:blip>
          <a:stretch>
            <a:fillRect/>
          </a:stretch>
        </p:blipFill>
        <p:spPr>
          <a:xfrm>
            <a:off x="2201547" y="6931700"/>
            <a:ext cx="8601705" cy="2177452"/>
          </a:xfrm>
          <a:prstGeom prst="rect">
            <a:avLst/>
          </a:prstGeom>
          <a:ln w="12700">
            <a:miter lim="400000"/>
          </a:ln>
        </p:spPr>
      </p:pic>
      <p:pic>
        <p:nvPicPr>
          <p:cNvPr id="273" name="Picture 10" descr="Picture 10"/>
          <p:cNvPicPr>
            <a:picLocks noChangeAspect="1"/>
          </p:cNvPicPr>
          <p:nvPr/>
        </p:nvPicPr>
        <p:blipFill>
          <a:blip r:embed="rId3">
            <a:extLst/>
          </a:blip>
          <a:stretch>
            <a:fillRect/>
          </a:stretch>
        </p:blipFill>
        <p:spPr>
          <a:xfrm>
            <a:off x="11004994" y="8743404"/>
            <a:ext cx="1440163" cy="360043"/>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Naming convention - bug fixes"/>
          <p:cNvSpPr txBox="1"/>
          <p:nvPr>
            <p:ph type="body" sz="quarter" idx="1"/>
          </p:nvPr>
        </p:nvSpPr>
        <p:spPr>
          <a:xfrm>
            <a:off x="406400" y="342900"/>
            <a:ext cx="11176000" cy="571500"/>
          </a:xfrm>
          <a:prstGeom prst="rect">
            <a:avLst/>
          </a:prstGeom>
        </p:spPr>
        <p:txBody>
          <a:bodyPr/>
          <a:lstStyle>
            <a:lvl1pPr>
              <a:defRPr spc="100" sz="3200">
                <a:solidFill>
                  <a:srgbClr val="2389C0"/>
                </a:solidFill>
              </a:defRPr>
            </a:lvl1pPr>
          </a:lstStyle>
          <a:p>
            <a:pPr/>
            <a:r>
              <a:t>Naming convention - bug fixes</a:t>
            </a:r>
          </a:p>
        </p:txBody>
      </p:sp>
      <p:sp>
        <p:nvSpPr>
          <p:cNvPr id="276" name="Bug fix branches shall be named as follows:…"/>
          <p:cNvSpPr txBox="1"/>
          <p:nvPr/>
        </p:nvSpPr>
        <p:spPr>
          <a:xfrm>
            <a:off x="406398" y="1292860"/>
            <a:ext cx="12192003"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spcBef>
                <a:spcPts val="1800"/>
              </a:spcBef>
              <a:buClr>
                <a:schemeClr val="accent1"/>
              </a:buClr>
              <a:buSzPct val="104999"/>
              <a:buFont typeface="Avenir Next"/>
              <a:buChar char="‣"/>
              <a:defRPr sz="3400">
                <a:solidFill>
                  <a:srgbClr val="838787"/>
                </a:solidFill>
                <a:latin typeface="Avenir Next Medium"/>
                <a:ea typeface="Avenir Next Medium"/>
                <a:cs typeface="Avenir Next Medium"/>
                <a:sym typeface="Avenir Next Medium"/>
              </a:defRPr>
            </a:pPr>
            <a:r>
              <a:t>Bug fix branches shall be named as follows:</a:t>
            </a:r>
          </a:p>
          <a:p>
            <a:pPr>
              <a:spcBef>
                <a:spcPts val="1800"/>
              </a:spcBef>
              <a:defRPr sz="3400">
                <a:solidFill>
                  <a:srgbClr val="838787"/>
                </a:solidFill>
                <a:latin typeface="Avenir Next Medium"/>
                <a:ea typeface="Avenir Next Medium"/>
                <a:cs typeface="Avenir Next Medium"/>
                <a:sym typeface="Avenir Next Medium"/>
              </a:defRPr>
            </a:pPr>
            <a:r>
              <a:t> </a:t>
            </a:r>
            <a:r>
              <a:rPr>
                <a:solidFill>
                  <a:srgbClr val="2389C0"/>
                </a:solidFill>
              </a:rPr>
              <a:t>&lt;developerName&gt;</a:t>
            </a:r>
            <a:r>
              <a:t>_</a:t>
            </a:r>
            <a:r>
              <a:rPr>
                <a:solidFill>
                  <a:srgbClr val="FF9D36"/>
                </a:solidFill>
              </a:rPr>
              <a:t>&lt;bug#ID&gt;</a:t>
            </a:r>
          </a:p>
        </p:txBody>
      </p:sp>
      <p:grpSp>
        <p:nvGrpSpPr>
          <p:cNvPr id="283" name="Group"/>
          <p:cNvGrpSpPr/>
          <p:nvPr/>
        </p:nvGrpSpPr>
        <p:grpSpPr>
          <a:xfrm>
            <a:off x="1559559" y="2834634"/>
            <a:ext cx="5422110" cy="1467572"/>
            <a:chOff x="-1" y="0"/>
            <a:chExt cx="5422109" cy="1467571"/>
          </a:xfrm>
        </p:grpSpPr>
        <p:grpSp>
          <p:nvGrpSpPr>
            <p:cNvPr id="279" name="First name of the developer"/>
            <p:cNvGrpSpPr/>
            <p:nvPr/>
          </p:nvGrpSpPr>
          <p:grpSpPr>
            <a:xfrm>
              <a:off x="548639" y="726445"/>
              <a:ext cx="4873470" cy="741127"/>
              <a:chOff x="0" y="0"/>
              <a:chExt cx="4873468" cy="741126"/>
            </a:xfrm>
          </p:grpSpPr>
          <p:sp>
            <p:nvSpPr>
              <p:cNvPr id="277" name="Rectangle"/>
              <p:cNvSpPr/>
              <p:nvPr/>
            </p:nvSpPr>
            <p:spPr>
              <a:xfrm>
                <a:off x="0" y="-1"/>
                <a:ext cx="4873469" cy="741128"/>
              </a:xfrm>
              <a:prstGeom prst="rect">
                <a:avLst/>
              </a:prstGeom>
              <a:solidFill>
                <a:srgbClr val="2389C0"/>
              </a:solidFill>
              <a:ln w="25400" cap="flat">
                <a:solidFill>
                  <a:srgbClr val="FFFFFF"/>
                </a:solidFill>
                <a:prstDash val="solid"/>
                <a:miter lim="400000"/>
              </a:ln>
              <a:effectLst/>
            </p:spPr>
            <p:txBody>
              <a:bodyPr wrap="square" lIns="50800" tIns="50800" rIns="50800" bIns="50800" numCol="1" anchor="ctr">
                <a:noAutofit/>
              </a:bodyPr>
              <a:lstStyle/>
              <a:p>
                <a:pPr algn="ctr">
                  <a:spcBef>
                    <a:spcPts val="2800"/>
                  </a:spcBef>
                  <a:defRPr sz="2700">
                    <a:solidFill>
                      <a:srgbClr val="FFFFFF"/>
                    </a:solidFill>
                    <a:latin typeface="Avenir Next Medium"/>
                    <a:ea typeface="Avenir Next Medium"/>
                    <a:cs typeface="Avenir Next Medium"/>
                    <a:sym typeface="Avenir Next Medium"/>
                  </a:defRPr>
                </a:pPr>
              </a:p>
            </p:txBody>
          </p:sp>
          <p:sp>
            <p:nvSpPr>
              <p:cNvPr id="278" name="First name of the developer"/>
              <p:cNvSpPr txBox="1"/>
              <p:nvPr/>
            </p:nvSpPr>
            <p:spPr>
              <a:xfrm>
                <a:off x="0" y="84813"/>
                <a:ext cx="4873469" cy="571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a:spcBef>
                    <a:spcPts val="2800"/>
                  </a:spcBef>
                  <a:defRPr sz="2700">
                    <a:solidFill>
                      <a:srgbClr val="FFFFFF"/>
                    </a:solidFill>
                    <a:latin typeface="Avenir Next Medium"/>
                    <a:ea typeface="Avenir Next Medium"/>
                    <a:cs typeface="Avenir Next Medium"/>
                    <a:sym typeface="Avenir Next Medium"/>
                  </a:defRPr>
                </a:lvl1pPr>
              </a:lstStyle>
              <a:p>
                <a:pPr/>
                <a:r>
                  <a:t>First name of the developer</a:t>
                </a:r>
              </a:p>
            </p:txBody>
          </p:sp>
        </p:grpSp>
        <p:grpSp>
          <p:nvGrpSpPr>
            <p:cNvPr id="282" name="Group"/>
            <p:cNvGrpSpPr/>
            <p:nvPr/>
          </p:nvGrpSpPr>
          <p:grpSpPr>
            <a:xfrm>
              <a:off x="-2" y="0"/>
              <a:ext cx="548885" cy="1066192"/>
              <a:chOff x="0" y="0"/>
              <a:chExt cx="548883" cy="1066191"/>
            </a:xfrm>
          </p:grpSpPr>
          <p:sp>
            <p:nvSpPr>
              <p:cNvPr id="280" name="Line"/>
              <p:cNvSpPr/>
              <p:nvPr/>
            </p:nvSpPr>
            <p:spPr>
              <a:xfrm flipV="1">
                <a:off x="1070" y="0"/>
                <a:ext cx="2" cy="1066192"/>
              </a:xfrm>
              <a:prstGeom prst="line">
                <a:avLst/>
              </a:prstGeom>
              <a:noFill/>
              <a:ln w="25400" cap="flat">
                <a:solidFill>
                  <a:schemeClr val="accent1"/>
                </a:solidFill>
                <a:prstDash val="solid"/>
                <a:miter lim="400000"/>
                <a:tailEnd type="triangle" w="med" len="med"/>
              </a:ln>
              <a:effectLst/>
            </p:spPr>
            <p:txBody>
              <a:bodyPr wrap="square" lIns="45718" tIns="45718" rIns="45718" bIns="45718" numCol="1" anchor="t">
                <a:noAutofit/>
              </a:bodyPr>
              <a:lstStyle/>
              <a:p>
                <a:pPr>
                  <a:defRPr>
                    <a:solidFill>
                      <a:srgbClr val="838787"/>
                    </a:solidFill>
                  </a:defRPr>
                </a:pPr>
              </a:p>
            </p:txBody>
          </p:sp>
          <p:sp>
            <p:nvSpPr>
              <p:cNvPr id="281" name="Line"/>
              <p:cNvSpPr/>
              <p:nvPr/>
            </p:nvSpPr>
            <p:spPr>
              <a:xfrm>
                <a:off x="-1" y="1061727"/>
                <a:ext cx="548886" cy="2"/>
              </a:xfrm>
              <a:prstGeom prst="line">
                <a:avLst/>
              </a:prstGeom>
              <a:noFill/>
              <a:ln w="25400" cap="flat">
                <a:solidFill>
                  <a:schemeClr val="accent1"/>
                </a:solidFill>
                <a:prstDash val="solid"/>
                <a:miter lim="400000"/>
              </a:ln>
              <a:effectLst/>
            </p:spPr>
            <p:txBody>
              <a:bodyPr wrap="square" lIns="45718" tIns="45718" rIns="45718" bIns="45718" numCol="1" anchor="t">
                <a:noAutofit/>
              </a:bodyPr>
              <a:lstStyle/>
              <a:p>
                <a:pPr>
                  <a:defRPr>
                    <a:solidFill>
                      <a:srgbClr val="838787"/>
                    </a:solidFill>
                  </a:defRPr>
                </a:pPr>
              </a:p>
            </p:txBody>
          </p:sp>
        </p:grpSp>
      </p:grpSp>
      <p:grpSp>
        <p:nvGrpSpPr>
          <p:cNvPr id="286" name="Taken from the bug ID in AF-Twin central database"/>
          <p:cNvGrpSpPr/>
          <p:nvPr/>
        </p:nvGrpSpPr>
        <p:grpSpPr>
          <a:xfrm>
            <a:off x="7802880" y="3561079"/>
            <a:ext cx="4873468" cy="1678903"/>
            <a:chOff x="0" y="0"/>
            <a:chExt cx="4873467" cy="1678901"/>
          </a:xfrm>
        </p:grpSpPr>
        <p:sp>
          <p:nvSpPr>
            <p:cNvPr id="284" name="Rectangle"/>
            <p:cNvSpPr/>
            <p:nvPr/>
          </p:nvSpPr>
          <p:spPr>
            <a:xfrm>
              <a:off x="-1" y="0"/>
              <a:ext cx="4873469" cy="1678902"/>
            </a:xfrm>
            <a:prstGeom prst="rect">
              <a:avLst/>
            </a:prstGeom>
            <a:solidFill>
              <a:srgbClr val="FF9D36"/>
            </a:solidFill>
            <a:ln w="25400" cap="flat">
              <a:solidFill>
                <a:srgbClr val="FFFFFF"/>
              </a:solidFill>
              <a:prstDash val="solid"/>
              <a:miter lim="400000"/>
            </a:ln>
            <a:effectLst/>
          </p:spPr>
          <p:txBody>
            <a:bodyPr wrap="square" lIns="50800" tIns="50800" rIns="50800" bIns="50800" numCol="1" anchor="ctr">
              <a:noAutofit/>
            </a:bodyPr>
            <a:lstStyle/>
            <a:p>
              <a:pPr algn="ctr">
                <a:spcBef>
                  <a:spcPts val="2800"/>
                </a:spcBef>
                <a:defRPr sz="2700">
                  <a:solidFill>
                    <a:srgbClr val="FFFFFF"/>
                  </a:solidFill>
                  <a:latin typeface="Avenir Next Medium"/>
                  <a:ea typeface="Avenir Next Medium"/>
                  <a:cs typeface="Avenir Next Medium"/>
                  <a:sym typeface="Avenir Next Medium"/>
                </a:defRPr>
              </a:pPr>
            </a:p>
          </p:txBody>
        </p:sp>
        <p:sp>
          <p:nvSpPr>
            <p:cNvPr id="285" name="Taken from the bug ID in AF-Twin central database"/>
            <p:cNvSpPr txBox="1"/>
            <p:nvPr/>
          </p:nvSpPr>
          <p:spPr>
            <a:xfrm>
              <a:off x="-1" y="318751"/>
              <a:ext cx="4873469" cy="1041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ctr">
                <a:spcBef>
                  <a:spcPts val="2800"/>
                </a:spcBef>
                <a:defRPr sz="2700">
                  <a:solidFill>
                    <a:srgbClr val="FFFFFF"/>
                  </a:solidFill>
                  <a:latin typeface="Avenir Next Medium"/>
                  <a:ea typeface="Avenir Next Medium"/>
                  <a:cs typeface="Avenir Next Medium"/>
                  <a:sym typeface="Avenir Next Medium"/>
                </a:defRPr>
              </a:lvl1pPr>
            </a:lstStyle>
            <a:p>
              <a:pPr/>
              <a:r>
                <a:t>Taken from the bug ID in AF-Twin central database</a:t>
              </a:r>
            </a:p>
          </p:txBody>
        </p:sp>
      </p:grpSp>
      <p:sp>
        <p:nvSpPr>
          <p:cNvPr id="287" name="Line"/>
          <p:cNvSpPr/>
          <p:nvPr/>
        </p:nvSpPr>
        <p:spPr>
          <a:xfrm flipV="1">
            <a:off x="6351072" y="2834633"/>
            <a:ext cx="2" cy="396247"/>
          </a:xfrm>
          <a:prstGeom prst="line">
            <a:avLst/>
          </a:prstGeom>
          <a:ln w="25400">
            <a:solidFill>
              <a:srgbClr val="FF9D36"/>
            </a:solidFill>
            <a:miter lim="400000"/>
            <a:tailEnd type="triangle"/>
          </a:ln>
        </p:spPr>
        <p:txBody>
          <a:bodyPr lIns="45718" tIns="45718" rIns="45718" bIns="45718"/>
          <a:lstStyle/>
          <a:p>
            <a:pPr>
              <a:defRPr>
                <a:solidFill>
                  <a:srgbClr val="838787"/>
                </a:solidFill>
              </a:defRPr>
            </a:pPr>
          </a:p>
        </p:txBody>
      </p:sp>
      <p:sp>
        <p:nvSpPr>
          <p:cNvPr id="288" name="Line"/>
          <p:cNvSpPr/>
          <p:nvPr/>
        </p:nvSpPr>
        <p:spPr>
          <a:xfrm>
            <a:off x="6344920" y="3220718"/>
            <a:ext cx="1742250" cy="2"/>
          </a:xfrm>
          <a:prstGeom prst="line">
            <a:avLst/>
          </a:prstGeom>
          <a:ln w="25400">
            <a:solidFill>
              <a:srgbClr val="FF9D36"/>
            </a:solidFill>
            <a:miter lim="400000"/>
          </a:ln>
        </p:spPr>
        <p:txBody>
          <a:bodyPr lIns="45718" tIns="45718" rIns="45718" bIns="45718"/>
          <a:lstStyle/>
          <a:p>
            <a:pPr>
              <a:defRPr>
                <a:solidFill>
                  <a:srgbClr val="838787"/>
                </a:solidFill>
              </a:defRPr>
            </a:pPr>
          </a:p>
        </p:txBody>
      </p:sp>
      <p:sp>
        <p:nvSpPr>
          <p:cNvPr id="289" name="Line"/>
          <p:cNvSpPr/>
          <p:nvPr/>
        </p:nvSpPr>
        <p:spPr>
          <a:xfrm>
            <a:off x="8089707" y="3206607"/>
            <a:ext cx="2" cy="335848"/>
          </a:xfrm>
          <a:prstGeom prst="line">
            <a:avLst/>
          </a:prstGeom>
          <a:ln w="25400">
            <a:solidFill>
              <a:srgbClr val="FF9D36"/>
            </a:solidFill>
            <a:miter lim="400000"/>
          </a:ln>
        </p:spPr>
        <p:txBody>
          <a:bodyPr lIns="45718" tIns="45718" rIns="45718" bIns="45718"/>
          <a:lstStyle/>
          <a:p>
            <a:pPr>
              <a:defRPr>
                <a:solidFill>
                  <a:srgbClr val="838787"/>
                </a:solidFill>
              </a:defRPr>
            </a:pPr>
          </a:p>
        </p:txBody>
      </p:sp>
      <p:pic>
        <p:nvPicPr>
          <p:cNvPr id="290" name="pic1.png" descr="pic1.png"/>
          <p:cNvPicPr>
            <a:picLocks noChangeAspect="1"/>
          </p:cNvPicPr>
          <p:nvPr/>
        </p:nvPicPr>
        <p:blipFill>
          <a:blip r:embed="rId2">
            <a:extLst/>
          </a:blip>
          <a:stretch>
            <a:fillRect/>
          </a:stretch>
        </p:blipFill>
        <p:spPr>
          <a:xfrm>
            <a:off x="2355986" y="6919000"/>
            <a:ext cx="8292828" cy="1968210"/>
          </a:xfrm>
          <a:prstGeom prst="rect">
            <a:avLst/>
          </a:prstGeom>
          <a:ln w="12700">
            <a:miter lim="400000"/>
          </a:ln>
        </p:spPr>
      </p:pic>
      <p:pic>
        <p:nvPicPr>
          <p:cNvPr id="291" name="Picture 10" descr="Picture 10"/>
          <p:cNvPicPr>
            <a:picLocks noChangeAspect="1"/>
          </p:cNvPicPr>
          <p:nvPr/>
        </p:nvPicPr>
        <p:blipFill>
          <a:blip r:embed="rId3">
            <a:extLst/>
          </a:blip>
          <a:stretch>
            <a:fillRect/>
          </a:stretch>
        </p:blipFill>
        <p:spPr>
          <a:xfrm>
            <a:off x="11004994" y="8743404"/>
            <a:ext cx="1440163" cy="360043"/>
          </a:xfrm>
          <a:prstGeom prst="rect">
            <a:avLst/>
          </a:prstGeom>
          <a:ln w="12700">
            <a:miter lim="400000"/>
          </a:ln>
        </p:spPr>
      </p:pic>
      <p:sp>
        <p:nvSpPr>
          <p:cNvPr id="292" name="Example: jonny_bug#9"/>
          <p:cNvSpPr txBox="1"/>
          <p:nvPr/>
        </p:nvSpPr>
        <p:spPr>
          <a:xfrm>
            <a:off x="406398" y="5742940"/>
            <a:ext cx="12192003" cy="68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spcBef>
                <a:spcPts val="1800"/>
              </a:spcBef>
              <a:buClr>
                <a:schemeClr val="accent1"/>
              </a:buClr>
              <a:buSzPct val="104999"/>
              <a:buFont typeface="Avenir Next"/>
              <a:buChar char="‣"/>
              <a:defRPr sz="3400">
                <a:solidFill>
                  <a:srgbClr val="838787"/>
                </a:solidFill>
                <a:latin typeface="Avenir Next Medium"/>
                <a:ea typeface="Avenir Next Medium"/>
                <a:cs typeface="Avenir Next Medium"/>
                <a:sym typeface="Avenir Next Medium"/>
              </a:defRPr>
            </a:pPr>
            <a:r>
              <a:t>Example: </a:t>
            </a:r>
            <a:r>
              <a:rPr>
                <a:solidFill>
                  <a:srgbClr val="2389C0"/>
                </a:solidFill>
              </a:rPr>
              <a:t>jonny</a:t>
            </a:r>
            <a:r>
              <a:t>_</a:t>
            </a:r>
            <a:r>
              <a:rPr>
                <a:solidFill>
                  <a:srgbClr val="FF9D36"/>
                </a:solidFill>
              </a:rPr>
              <a:t>bug#9</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Some git commands"/>
          <p:cNvSpPr txBox="1"/>
          <p:nvPr>
            <p:ph type="body" sz="quarter" idx="1"/>
          </p:nvPr>
        </p:nvSpPr>
        <p:spPr>
          <a:xfrm>
            <a:off x="406400" y="342900"/>
            <a:ext cx="11176000" cy="571500"/>
          </a:xfrm>
          <a:prstGeom prst="rect">
            <a:avLst/>
          </a:prstGeom>
        </p:spPr>
        <p:txBody>
          <a:bodyPr/>
          <a:lstStyle>
            <a:lvl1pPr>
              <a:defRPr spc="100" sz="3200">
                <a:solidFill>
                  <a:srgbClr val="2389C0"/>
                </a:solidFill>
              </a:defRPr>
            </a:lvl1pPr>
          </a:lstStyle>
          <a:p>
            <a:pPr/>
            <a:r>
              <a:t>Some git commands</a:t>
            </a:r>
          </a:p>
        </p:txBody>
      </p:sp>
      <p:grpSp>
        <p:nvGrpSpPr>
          <p:cNvPr id="297" name="// list all local branches…"/>
          <p:cNvGrpSpPr/>
          <p:nvPr/>
        </p:nvGrpSpPr>
        <p:grpSpPr>
          <a:xfrm>
            <a:off x="419098" y="1204391"/>
            <a:ext cx="12166604" cy="8264647"/>
            <a:chOff x="0" y="0"/>
            <a:chExt cx="12166602" cy="8264645"/>
          </a:xfrm>
        </p:grpSpPr>
        <p:sp>
          <p:nvSpPr>
            <p:cNvPr id="295" name="Rectangle"/>
            <p:cNvSpPr/>
            <p:nvPr/>
          </p:nvSpPr>
          <p:spPr>
            <a:xfrm>
              <a:off x="-1" y="-1"/>
              <a:ext cx="12166604" cy="8264647"/>
            </a:xfrm>
            <a:prstGeom prst="rect">
              <a:avLst/>
            </a:prstGeom>
            <a:solidFill>
              <a:srgbClr val="13163F"/>
            </a:solidFill>
            <a:ln w="25400" cap="flat">
              <a:solidFill>
                <a:srgbClr val="FFFFFF"/>
              </a:solidFill>
              <a:prstDash val="solid"/>
              <a:miter lim="400000"/>
            </a:ln>
            <a:effectLst/>
          </p:spPr>
          <p:txBody>
            <a:bodyPr wrap="square" lIns="50800" tIns="50800" rIns="50800" bIns="50800" numCol="1" anchor="t">
              <a:noAutofit/>
            </a:bodyPr>
            <a:lstStyle/>
            <a:p>
              <a:pPr>
                <a:spcBef>
                  <a:spcPts val="0"/>
                </a:spcBef>
                <a:defRPr b="1" sz="1600">
                  <a:solidFill>
                    <a:srgbClr val="838787"/>
                  </a:solidFill>
                  <a:latin typeface="Courier New"/>
                  <a:ea typeface="Courier New"/>
                  <a:cs typeface="Courier New"/>
                  <a:sym typeface="Courier New"/>
                </a:defRPr>
              </a:pPr>
            </a:p>
          </p:txBody>
        </p:sp>
        <p:sp>
          <p:nvSpPr>
            <p:cNvPr id="296" name="// list all local branches…"/>
            <p:cNvSpPr txBox="1"/>
            <p:nvPr/>
          </p:nvSpPr>
          <p:spPr>
            <a:xfrm>
              <a:off x="-1" y="-1"/>
              <a:ext cx="12166604" cy="810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p>
              <a:pPr>
                <a:spcBef>
                  <a:spcPts val="0"/>
                </a:spcBef>
                <a:defRPr b="1" sz="1600">
                  <a:solidFill>
                    <a:srgbClr val="4C8945"/>
                  </a:solidFill>
                  <a:latin typeface="Courier New"/>
                  <a:ea typeface="Courier New"/>
                  <a:cs typeface="Courier New"/>
                  <a:sym typeface="Courier New"/>
                </a:defRPr>
              </a:pPr>
              <a:r>
                <a:t>// list all local branches</a:t>
              </a:r>
            </a:p>
            <a:p>
              <a:pPr>
                <a:spcBef>
                  <a:spcPts val="0"/>
                </a:spcBef>
                <a:defRPr b="1" sz="1600">
                  <a:solidFill>
                    <a:srgbClr val="838787"/>
                  </a:solidFill>
                  <a:latin typeface="Courier New"/>
                  <a:ea typeface="Courier New"/>
                  <a:cs typeface="Courier New"/>
                  <a:sym typeface="Courier New"/>
                </a:defRPr>
              </a:pPr>
              <a:r>
                <a:t>git branch</a:t>
              </a:r>
            </a:p>
            <a:p>
              <a:pPr>
                <a:spcBef>
                  <a:spcPts val="0"/>
                </a:spcBef>
                <a:defRPr b="1" sz="1600">
                  <a:solidFill>
                    <a:srgbClr val="838787"/>
                  </a:solidFill>
                  <a:latin typeface="Courier New"/>
                  <a:ea typeface="Courier New"/>
                  <a:cs typeface="Courier New"/>
                  <a:sym typeface="Courier New"/>
                </a:defRPr>
              </a:pPr>
            </a:p>
            <a:p>
              <a:pPr>
                <a:spcBef>
                  <a:spcPts val="0"/>
                </a:spcBef>
                <a:defRPr b="1" sz="1600">
                  <a:solidFill>
                    <a:srgbClr val="4C8945"/>
                  </a:solidFill>
                  <a:latin typeface="Courier New"/>
                  <a:ea typeface="Courier New"/>
                  <a:cs typeface="Courier New"/>
                  <a:sym typeface="Courier New"/>
                </a:defRPr>
              </a:pPr>
              <a:r>
                <a:t>// force-delete a local branch</a:t>
              </a:r>
            </a:p>
            <a:p>
              <a:pPr>
                <a:spcBef>
                  <a:spcPts val="0"/>
                </a:spcBef>
                <a:defRPr b="1" sz="1600">
                  <a:solidFill>
                    <a:srgbClr val="838787"/>
                  </a:solidFill>
                  <a:latin typeface="Courier New"/>
                  <a:ea typeface="Courier New"/>
                  <a:cs typeface="Courier New"/>
                  <a:sym typeface="Courier New"/>
                </a:defRPr>
              </a:pPr>
              <a:r>
                <a:t>git branch -D &lt;branch-name&gt;</a:t>
              </a:r>
            </a:p>
            <a:p>
              <a:pPr>
                <a:spcBef>
                  <a:spcPts val="0"/>
                </a:spcBef>
                <a:defRPr b="1" sz="1600">
                  <a:solidFill>
                    <a:srgbClr val="838787"/>
                  </a:solidFill>
                  <a:latin typeface="Courier New"/>
                  <a:ea typeface="Courier New"/>
                  <a:cs typeface="Courier New"/>
                  <a:sym typeface="Courier New"/>
                </a:defRPr>
              </a:pPr>
            </a:p>
            <a:p>
              <a:pPr>
                <a:spcBef>
                  <a:spcPts val="0"/>
                </a:spcBef>
                <a:defRPr b="1" sz="1600">
                  <a:solidFill>
                    <a:srgbClr val="4C8945"/>
                  </a:solidFill>
                  <a:latin typeface="Courier New"/>
                  <a:ea typeface="Courier New"/>
                  <a:cs typeface="Courier New"/>
                  <a:sym typeface="Courier New"/>
                </a:defRPr>
              </a:pPr>
              <a:r>
                <a:t>// move to a local branch</a:t>
              </a:r>
            </a:p>
            <a:p>
              <a:pPr>
                <a:spcBef>
                  <a:spcPts val="0"/>
                </a:spcBef>
                <a:defRPr b="1" sz="1600">
                  <a:solidFill>
                    <a:srgbClr val="838787"/>
                  </a:solidFill>
                  <a:latin typeface="Courier New"/>
                  <a:ea typeface="Courier New"/>
                  <a:cs typeface="Courier New"/>
                  <a:sym typeface="Courier New"/>
                </a:defRPr>
              </a:pPr>
              <a:r>
                <a:t>git checkout &lt;branch-name&gt;</a:t>
              </a:r>
            </a:p>
            <a:p>
              <a:pPr>
                <a:spcBef>
                  <a:spcPts val="0"/>
                </a:spcBef>
                <a:defRPr b="1" sz="1600">
                  <a:solidFill>
                    <a:srgbClr val="838787"/>
                  </a:solidFill>
                  <a:latin typeface="Courier New"/>
                  <a:ea typeface="Courier New"/>
                  <a:cs typeface="Courier New"/>
                  <a:sym typeface="Courier New"/>
                </a:defRPr>
              </a:pPr>
            </a:p>
            <a:p>
              <a:pPr>
                <a:spcBef>
                  <a:spcPts val="0"/>
                </a:spcBef>
                <a:defRPr b="1" sz="1600">
                  <a:solidFill>
                    <a:srgbClr val="4C8945"/>
                  </a:solidFill>
                  <a:latin typeface="Courier New"/>
                  <a:ea typeface="Courier New"/>
                  <a:cs typeface="Courier New"/>
                  <a:sym typeface="Courier New"/>
                </a:defRPr>
              </a:pPr>
              <a:r>
                <a:t>// check updates to a local branch</a:t>
              </a:r>
            </a:p>
            <a:p>
              <a:pPr>
                <a:spcBef>
                  <a:spcPts val="0"/>
                </a:spcBef>
                <a:defRPr b="1" sz="1600">
                  <a:solidFill>
                    <a:srgbClr val="838787"/>
                  </a:solidFill>
                  <a:latin typeface="Courier New"/>
                  <a:ea typeface="Courier New"/>
                  <a:cs typeface="Courier New"/>
                  <a:sym typeface="Courier New"/>
                </a:defRPr>
              </a:pPr>
              <a:r>
                <a:t>git status</a:t>
              </a:r>
            </a:p>
            <a:p>
              <a:pPr>
                <a:spcBef>
                  <a:spcPts val="0"/>
                </a:spcBef>
                <a:defRPr b="1" sz="1600">
                  <a:solidFill>
                    <a:srgbClr val="838787"/>
                  </a:solidFill>
                  <a:latin typeface="Courier New"/>
                  <a:ea typeface="Courier New"/>
                  <a:cs typeface="Courier New"/>
                  <a:sym typeface="Courier New"/>
                </a:defRPr>
              </a:pPr>
            </a:p>
            <a:p>
              <a:pPr>
                <a:spcBef>
                  <a:spcPts val="0"/>
                </a:spcBef>
                <a:defRPr b="1" sz="1600">
                  <a:solidFill>
                    <a:srgbClr val="4C8945"/>
                  </a:solidFill>
                  <a:latin typeface="Courier New"/>
                  <a:ea typeface="Courier New"/>
                  <a:cs typeface="Courier New"/>
                  <a:sym typeface="Courier New"/>
                </a:defRPr>
              </a:pPr>
              <a:r>
                <a:t>// commit updates to a local branch</a:t>
              </a:r>
            </a:p>
            <a:p>
              <a:pPr>
                <a:spcBef>
                  <a:spcPts val="0"/>
                </a:spcBef>
                <a:defRPr b="1" sz="1600">
                  <a:solidFill>
                    <a:srgbClr val="838787"/>
                  </a:solidFill>
                  <a:latin typeface="Courier New"/>
                  <a:ea typeface="Courier New"/>
                  <a:cs typeface="Courier New"/>
                  <a:sym typeface="Courier New"/>
                </a:defRPr>
              </a:pPr>
              <a:r>
                <a:t>git commit -am “comments”</a:t>
              </a:r>
            </a:p>
            <a:p>
              <a:pPr>
                <a:spcBef>
                  <a:spcPts val="0"/>
                </a:spcBef>
                <a:defRPr b="1" sz="1600">
                  <a:solidFill>
                    <a:srgbClr val="838787"/>
                  </a:solidFill>
                  <a:latin typeface="Courier New"/>
                  <a:ea typeface="Courier New"/>
                  <a:cs typeface="Courier New"/>
                  <a:sym typeface="Courier New"/>
                </a:defRPr>
              </a:pPr>
            </a:p>
            <a:p>
              <a:pPr>
                <a:spcBef>
                  <a:spcPts val="0"/>
                </a:spcBef>
                <a:defRPr b="1" sz="1600">
                  <a:solidFill>
                    <a:srgbClr val="4C8945"/>
                  </a:solidFill>
                  <a:latin typeface="Courier New"/>
                  <a:ea typeface="Courier New"/>
                  <a:cs typeface="Courier New"/>
                  <a:sym typeface="Courier New"/>
                </a:defRPr>
              </a:pPr>
              <a:r>
                <a:t>// download all updates from remote</a:t>
              </a:r>
            </a:p>
            <a:p>
              <a:pPr>
                <a:spcBef>
                  <a:spcPts val="0"/>
                </a:spcBef>
                <a:defRPr b="1" sz="1600">
                  <a:solidFill>
                    <a:srgbClr val="838787"/>
                  </a:solidFill>
                  <a:latin typeface="Courier New"/>
                  <a:ea typeface="Courier New"/>
                  <a:cs typeface="Courier New"/>
                  <a:sym typeface="Courier New"/>
                </a:defRPr>
              </a:pPr>
              <a:r>
                <a:t>git fetch origin</a:t>
              </a:r>
            </a:p>
            <a:p>
              <a:pPr>
                <a:spcBef>
                  <a:spcPts val="0"/>
                </a:spcBef>
                <a:defRPr b="1" sz="1600">
                  <a:solidFill>
                    <a:srgbClr val="838787"/>
                  </a:solidFill>
                  <a:latin typeface="Courier New"/>
                  <a:ea typeface="Courier New"/>
                  <a:cs typeface="Courier New"/>
                  <a:sym typeface="Courier New"/>
                </a:defRPr>
              </a:pPr>
            </a:p>
            <a:p>
              <a:pPr>
                <a:spcBef>
                  <a:spcPts val="0"/>
                </a:spcBef>
                <a:defRPr b="1" sz="1600">
                  <a:solidFill>
                    <a:srgbClr val="4C8945"/>
                  </a:solidFill>
                  <a:latin typeface="Courier New"/>
                  <a:ea typeface="Courier New"/>
                  <a:cs typeface="Courier New"/>
                  <a:sym typeface="Courier New"/>
                </a:defRPr>
              </a:pPr>
              <a:r>
                <a:t>// add new file to commit</a:t>
              </a:r>
            </a:p>
            <a:p>
              <a:pPr>
                <a:spcBef>
                  <a:spcPts val="0"/>
                </a:spcBef>
                <a:defRPr b="1" sz="1600">
                  <a:solidFill>
                    <a:srgbClr val="838787"/>
                  </a:solidFill>
                  <a:latin typeface="Courier New"/>
                  <a:ea typeface="Courier New"/>
                  <a:cs typeface="Courier New"/>
                  <a:sym typeface="Courier New"/>
                </a:defRPr>
              </a:pPr>
              <a:r>
                <a:t>git add &lt;file-name&gt;</a:t>
              </a:r>
            </a:p>
            <a:p>
              <a:pPr>
                <a:spcBef>
                  <a:spcPts val="0"/>
                </a:spcBef>
                <a:defRPr b="1" sz="1600">
                  <a:solidFill>
                    <a:srgbClr val="838787"/>
                  </a:solidFill>
                  <a:latin typeface="Courier New"/>
                  <a:ea typeface="Courier New"/>
                  <a:cs typeface="Courier New"/>
                  <a:sym typeface="Courier New"/>
                </a:defRPr>
              </a:pPr>
            </a:p>
            <a:p>
              <a:pPr>
                <a:spcBef>
                  <a:spcPts val="0"/>
                </a:spcBef>
                <a:defRPr b="1" sz="1600">
                  <a:solidFill>
                    <a:srgbClr val="4C8945"/>
                  </a:solidFill>
                  <a:latin typeface="Courier New"/>
                  <a:ea typeface="Courier New"/>
                  <a:cs typeface="Courier New"/>
                  <a:sym typeface="Courier New"/>
                </a:defRPr>
              </a:pPr>
              <a:r>
                <a:t>// add all files to commit</a:t>
              </a:r>
            </a:p>
            <a:p>
              <a:pPr>
                <a:spcBef>
                  <a:spcPts val="0"/>
                </a:spcBef>
                <a:defRPr b="1" sz="1600">
                  <a:solidFill>
                    <a:srgbClr val="838787"/>
                  </a:solidFill>
                  <a:latin typeface="Courier New"/>
                  <a:ea typeface="Courier New"/>
                  <a:cs typeface="Courier New"/>
                  <a:sym typeface="Courier New"/>
                </a:defRPr>
              </a:pPr>
              <a:r>
                <a:t>git add -A</a:t>
              </a:r>
            </a:p>
            <a:p>
              <a:pPr>
                <a:spcBef>
                  <a:spcPts val="0"/>
                </a:spcBef>
                <a:defRPr b="1" sz="1600">
                  <a:solidFill>
                    <a:srgbClr val="838787"/>
                  </a:solidFill>
                  <a:latin typeface="Courier New"/>
                  <a:ea typeface="Courier New"/>
                  <a:cs typeface="Courier New"/>
                  <a:sym typeface="Courier New"/>
                </a:defRPr>
              </a:pPr>
            </a:p>
            <a:p>
              <a:pPr>
                <a:spcBef>
                  <a:spcPts val="0"/>
                </a:spcBef>
                <a:defRPr b="1" sz="1600">
                  <a:solidFill>
                    <a:srgbClr val="4C8945"/>
                  </a:solidFill>
                  <a:latin typeface="Courier New"/>
                  <a:ea typeface="Courier New"/>
                  <a:cs typeface="Courier New"/>
                  <a:sym typeface="Courier New"/>
                </a:defRPr>
              </a:pPr>
              <a:r>
                <a:t>// reset local branch from remote</a:t>
              </a:r>
            </a:p>
            <a:p>
              <a:pPr>
                <a:spcBef>
                  <a:spcPts val="0"/>
                </a:spcBef>
                <a:defRPr b="1" sz="1600">
                  <a:solidFill>
                    <a:srgbClr val="838787"/>
                  </a:solidFill>
                  <a:latin typeface="Courier New"/>
                  <a:ea typeface="Courier New"/>
                  <a:cs typeface="Courier New"/>
                  <a:sym typeface="Courier New"/>
                </a:defRPr>
              </a:pPr>
              <a:r>
                <a:t>git reset —-hard origin/&lt;branch-name&gt;</a:t>
              </a:r>
            </a:p>
            <a:p>
              <a:pPr>
                <a:spcBef>
                  <a:spcPts val="0"/>
                </a:spcBef>
                <a:defRPr b="1" sz="1600">
                  <a:solidFill>
                    <a:srgbClr val="838787"/>
                  </a:solidFill>
                  <a:latin typeface="Courier New"/>
                  <a:ea typeface="Courier New"/>
                  <a:cs typeface="Courier New"/>
                  <a:sym typeface="Courier New"/>
                </a:defRPr>
              </a:pPr>
            </a:p>
            <a:p>
              <a:pPr>
                <a:spcBef>
                  <a:spcPts val="0"/>
                </a:spcBef>
                <a:defRPr b="1" sz="1600">
                  <a:solidFill>
                    <a:srgbClr val="4C8945"/>
                  </a:solidFill>
                  <a:latin typeface="Courier New"/>
                  <a:ea typeface="Courier New"/>
                  <a:cs typeface="Courier New"/>
                  <a:sym typeface="Courier New"/>
                </a:defRPr>
              </a:pPr>
              <a:r>
                <a:t>// create new local branch</a:t>
              </a:r>
            </a:p>
            <a:p>
              <a:pPr>
                <a:spcBef>
                  <a:spcPts val="0"/>
                </a:spcBef>
                <a:defRPr b="1" sz="1600">
                  <a:solidFill>
                    <a:srgbClr val="838787"/>
                  </a:solidFill>
                  <a:latin typeface="Courier New"/>
                  <a:ea typeface="Courier New"/>
                  <a:cs typeface="Courier New"/>
                  <a:sym typeface="Courier New"/>
                </a:defRPr>
              </a:pPr>
              <a:r>
                <a:t>git checkout -b &lt;branch-name&gt;</a:t>
              </a:r>
            </a:p>
            <a:p>
              <a:pPr>
                <a:spcBef>
                  <a:spcPts val="0"/>
                </a:spcBef>
                <a:defRPr b="1" sz="1600">
                  <a:solidFill>
                    <a:srgbClr val="838787"/>
                  </a:solidFill>
                  <a:latin typeface="Courier New"/>
                  <a:ea typeface="Courier New"/>
                  <a:cs typeface="Courier New"/>
                  <a:sym typeface="Courier New"/>
                </a:defRPr>
              </a:pPr>
            </a:p>
            <a:p>
              <a:pPr>
                <a:spcBef>
                  <a:spcPts val="0"/>
                </a:spcBef>
                <a:defRPr b="1" sz="1600">
                  <a:solidFill>
                    <a:srgbClr val="4C8945"/>
                  </a:solidFill>
                  <a:latin typeface="Courier New"/>
                  <a:ea typeface="Courier New"/>
                  <a:cs typeface="Courier New"/>
                  <a:sym typeface="Courier New"/>
                </a:defRPr>
              </a:pPr>
              <a:r>
                <a:t>// create new local branch from remote</a:t>
              </a:r>
            </a:p>
            <a:p>
              <a:pPr>
                <a:spcBef>
                  <a:spcPts val="0"/>
                </a:spcBef>
                <a:defRPr b="1" sz="1600">
                  <a:solidFill>
                    <a:srgbClr val="838787"/>
                  </a:solidFill>
                  <a:latin typeface="Courier New"/>
                  <a:ea typeface="Courier New"/>
                  <a:cs typeface="Courier New"/>
                  <a:sym typeface="Courier New"/>
                </a:defRPr>
              </a:pPr>
              <a:r>
                <a:t>git checkout -b &lt;branch-name&gt; origin/&lt;branch-name&gt;</a:t>
              </a:r>
            </a:p>
            <a:p>
              <a:pPr>
                <a:spcBef>
                  <a:spcPts val="0"/>
                </a:spcBef>
                <a:defRPr b="1" sz="1600">
                  <a:solidFill>
                    <a:srgbClr val="838787"/>
                  </a:solidFill>
                  <a:latin typeface="Courier New"/>
                  <a:ea typeface="Courier New"/>
                  <a:cs typeface="Courier New"/>
                  <a:sym typeface="Courier New"/>
                </a:defRPr>
              </a:pPr>
            </a:p>
            <a:p>
              <a:pPr>
                <a:spcBef>
                  <a:spcPts val="0"/>
                </a:spcBef>
                <a:defRPr b="1" sz="1600">
                  <a:solidFill>
                    <a:srgbClr val="4C8945"/>
                  </a:solidFill>
                  <a:latin typeface="Courier New"/>
                  <a:ea typeface="Courier New"/>
                  <a:cs typeface="Courier New"/>
                  <a:sym typeface="Courier New"/>
                </a:defRPr>
              </a:pPr>
              <a:r>
                <a:t>// push local branch to remote</a:t>
              </a:r>
            </a:p>
            <a:p>
              <a:pPr>
                <a:spcBef>
                  <a:spcPts val="0"/>
                </a:spcBef>
                <a:defRPr b="1" sz="1600">
                  <a:solidFill>
                    <a:srgbClr val="838787"/>
                  </a:solidFill>
                  <a:latin typeface="Courier New"/>
                  <a:ea typeface="Courier New"/>
                  <a:cs typeface="Courier New"/>
                  <a:sym typeface="Courier New"/>
                </a:defRPr>
              </a:pPr>
              <a:r>
                <a:t>git push -u origin &lt;branch-name&gt;</a:t>
              </a:r>
            </a:p>
          </p:txBody>
        </p:sp>
      </p:grpSp>
      <p:pic>
        <p:nvPicPr>
          <p:cNvPr id="298" name="Picture 10" descr="Picture 10"/>
          <p:cNvPicPr>
            <a:picLocks noChangeAspect="1"/>
          </p:cNvPicPr>
          <p:nvPr/>
        </p:nvPicPr>
        <p:blipFill>
          <a:blip r:embed="rId2">
            <a:extLst/>
          </a:blip>
          <a:stretch>
            <a:fillRect/>
          </a:stretch>
        </p:blipFill>
        <p:spPr>
          <a:xfrm>
            <a:off x="11004994" y="8743404"/>
            <a:ext cx="1440163" cy="360043"/>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Some git commands"/>
          <p:cNvSpPr txBox="1"/>
          <p:nvPr>
            <p:ph type="body" sz="quarter" idx="1"/>
          </p:nvPr>
        </p:nvSpPr>
        <p:spPr>
          <a:xfrm>
            <a:off x="406400" y="342900"/>
            <a:ext cx="11176000" cy="571500"/>
          </a:xfrm>
          <a:prstGeom prst="rect">
            <a:avLst/>
          </a:prstGeom>
        </p:spPr>
        <p:txBody>
          <a:bodyPr/>
          <a:lstStyle>
            <a:lvl1pPr>
              <a:defRPr spc="100" sz="3200">
                <a:solidFill>
                  <a:srgbClr val="2389C0"/>
                </a:solidFill>
              </a:defRPr>
            </a:lvl1pPr>
          </a:lstStyle>
          <a:p>
            <a:pPr/>
            <a:r>
              <a:t>Some git commands</a:t>
            </a:r>
          </a:p>
        </p:txBody>
      </p:sp>
      <p:grpSp>
        <p:nvGrpSpPr>
          <p:cNvPr id="303" name="// merge remote branch into local branch…"/>
          <p:cNvGrpSpPr/>
          <p:nvPr/>
        </p:nvGrpSpPr>
        <p:grpSpPr>
          <a:xfrm>
            <a:off x="419098" y="1204391"/>
            <a:ext cx="12166604" cy="8280922"/>
            <a:chOff x="0" y="0"/>
            <a:chExt cx="12166602" cy="8280920"/>
          </a:xfrm>
        </p:grpSpPr>
        <p:sp>
          <p:nvSpPr>
            <p:cNvPr id="301" name="Rectangle"/>
            <p:cNvSpPr/>
            <p:nvPr/>
          </p:nvSpPr>
          <p:spPr>
            <a:xfrm>
              <a:off x="-1" y="-1"/>
              <a:ext cx="12166604" cy="8280922"/>
            </a:xfrm>
            <a:prstGeom prst="rect">
              <a:avLst/>
            </a:prstGeom>
            <a:solidFill>
              <a:srgbClr val="13163F"/>
            </a:solidFill>
            <a:ln w="25400" cap="flat">
              <a:solidFill>
                <a:srgbClr val="FFFFFF"/>
              </a:solidFill>
              <a:prstDash val="solid"/>
              <a:miter lim="400000"/>
            </a:ln>
            <a:effectLst/>
          </p:spPr>
          <p:txBody>
            <a:bodyPr wrap="square" lIns="50800" tIns="50800" rIns="50800" bIns="50800" numCol="1" anchor="t">
              <a:noAutofit/>
            </a:bodyPr>
            <a:lstStyle/>
            <a:p>
              <a:pPr>
                <a:spcBef>
                  <a:spcPts val="0"/>
                </a:spcBef>
                <a:defRPr b="1" sz="1600">
                  <a:solidFill>
                    <a:srgbClr val="838787"/>
                  </a:solidFill>
                  <a:latin typeface="Courier New"/>
                  <a:ea typeface="Courier New"/>
                  <a:cs typeface="Courier New"/>
                  <a:sym typeface="Courier New"/>
                </a:defRPr>
              </a:pPr>
            </a:p>
          </p:txBody>
        </p:sp>
        <p:sp>
          <p:nvSpPr>
            <p:cNvPr id="302" name="// merge remote branch into local branch…"/>
            <p:cNvSpPr txBox="1"/>
            <p:nvPr/>
          </p:nvSpPr>
          <p:spPr>
            <a:xfrm>
              <a:off x="-1" y="-1"/>
              <a:ext cx="12166604"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p>
              <a:pPr>
                <a:spcBef>
                  <a:spcPts val="0"/>
                </a:spcBef>
                <a:defRPr b="1" sz="1600">
                  <a:solidFill>
                    <a:srgbClr val="4C8945"/>
                  </a:solidFill>
                  <a:latin typeface="Courier New"/>
                  <a:ea typeface="Courier New"/>
                  <a:cs typeface="Courier New"/>
                  <a:sym typeface="Courier New"/>
                </a:defRPr>
              </a:pPr>
            </a:p>
            <a:p>
              <a:pPr>
                <a:spcBef>
                  <a:spcPts val="0"/>
                </a:spcBef>
                <a:defRPr b="1" sz="1600">
                  <a:solidFill>
                    <a:srgbClr val="4C8945"/>
                  </a:solidFill>
                  <a:latin typeface="Courier New"/>
                  <a:ea typeface="Courier New"/>
                  <a:cs typeface="Courier New"/>
                  <a:sym typeface="Courier New"/>
                </a:defRPr>
              </a:pPr>
              <a:r>
                <a:t>// merge remote branch into local branch</a:t>
              </a:r>
            </a:p>
            <a:p>
              <a:pPr>
                <a:spcBef>
                  <a:spcPts val="0"/>
                </a:spcBef>
                <a:defRPr b="1" sz="1600">
                  <a:solidFill>
                    <a:srgbClr val="838787"/>
                  </a:solidFill>
                  <a:latin typeface="Courier New"/>
                  <a:ea typeface="Courier New"/>
                  <a:cs typeface="Courier New"/>
                  <a:sym typeface="Courier New"/>
                </a:defRPr>
              </a:pPr>
              <a:r>
                <a:t>git merge origin/&lt;branch-name&gt;</a:t>
              </a:r>
            </a:p>
          </p:txBody>
        </p:sp>
      </p:grpSp>
      <p:pic>
        <p:nvPicPr>
          <p:cNvPr id="304" name="Picture 10" descr="Picture 10"/>
          <p:cNvPicPr>
            <a:picLocks noChangeAspect="1"/>
          </p:cNvPicPr>
          <p:nvPr/>
        </p:nvPicPr>
        <p:blipFill>
          <a:blip r:embed="rId2">
            <a:extLst/>
          </a:blip>
          <a:stretch>
            <a:fillRect/>
          </a:stretch>
        </p:blipFill>
        <p:spPr>
          <a:xfrm>
            <a:off x="11004994" y="8743404"/>
            <a:ext cx="1440163" cy="360043"/>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Text Placeholder 1"/>
          <p:cNvSpPr txBox="1"/>
          <p:nvPr>
            <p:ph type="body" sz="quarter" idx="1"/>
          </p:nvPr>
        </p:nvSpPr>
        <p:spPr>
          <a:xfrm>
            <a:off x="4145329" y="5285702"/>
            <a:ext cx="6940996" cy="756924"/>
          </a:xfrm>
          <a:prstGeom prst="rect">
            <a:avLst/>
          </a:prstGeom>
        </p:spPr>
        <p:txBody>
          <a:body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Contents"/>
          <p:cNvSpPr txBox="1"/>
          <p:nvPr>
            <p:ph type="body" sz="quarter" idx="1"/>
          </p:nvPr>
        </p:nvSpPr>
        <p:spPr>
          <a:xfrm>
            <a:off x="406400" y="342900"/>
            <a:ext cx="11176000" cy="571500"/>
          </a:xfrm>
          <a:prstGeom prst="rect">
            <a:avLst/>
          </a:prstGeom>
        </p:spPr>
        <p:txBody>
          <a:bodyPr/>
          <a:lstStyle>
            <a:lvl1pPr>
              <a:defRPr spc="100" sz="3200">
                <a:solidFill>
                  <a:srgbClr val="2389C0"/>
                </a:solidFill>
              </a:defRPr>
            </a:lvl1pPr>
          </a:lstStyle>
          <a:p>
            <a:pPr/>
            <a:r>
              <a:t>Contents</a:t>
            </a:r>
          </a:p>
        </p:txBody>
      </p:sp>
      <p:pic>
        <p:nvPicPr>
          <p:cNvPr id="191" name="Picture 10" descr="Picture 10"/>
          <p:cNvPicPr>
            <a:picLocks noChangeAspect="1"/>
          </p:cNvPicPr>
          <p:nvPr/>
        </p:nvPicPr>
        <p:blipFill>
          <a:blip r:embed="rId2">
            <a:extLst/>
          </a:blip>
          <a:stretch>
            <a:fillRect/>
          </a:stretch>
        </p:blipFill>
        <p:spPr>
          <a:xfrm>
            <a:off x="11004994" y="8743404"/>
            <a:ext cx="1440163" cy="360043"/>
          </a:xfrm>
          <a:prstGeom prst="rect">
            <a:avLst/>
          </a:prstGeom>
          <a:ln w="12700">
            <a:miter lim="400000"/>
          </a:ln>
        </p:spPr>
      </p:pic>
      <p:sp>
        <p:nvSpPr>
          <p:cNvPr id="192" name="AF-Twin Git Repositories…"/>
          <p:cNvSpPr txBox="1"/>
          <p:nvPr/>
        </p:nvSpPr>
        <p:spPr>
          <a:xfrm>
            <a:off x="406398" y="1249104"/>
            <a:ext cx="12192004" cy="5219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52984" indent="-352984">
              <a:buClr>
                <a:schemeClr val="accent1"/>
              </a:buClr>
              <a:buSzPct val="104999"/>
              <a:buFont typeface="Avenir Next"/>
              <a:buChar char="‣"/>
              <a:defRPr sz="2700" u="sng">
                <a:solidFill>
                  <a:schemeClr val="accent1"/>
                </a:solidFill>
                <a:latin typeface="Avenir Next Medium"/>
                <a:ea typeface="Avenir Next Medium"/>
                <a:cs typeface="Avenir Next Medium"/>
                <a:sym typeface="Avenir Next Medium"/>
              </a:defRPr>
            </a:pPr>
            <a:r>
              <a:rPr>
                <a:solidFill>
                  <a:srgbClr val="0000FF"/>
                </a:solidFill>
                <a:uFill>
                  <a:solidFill>
                    <a:srgbClr val="0000FF"/>
                  </a:solidFill>
                </a:uFill>
                <a:hlinkClick r:id="" invalidUrl="" action="ppaction://hlinkshowjump?jump=nextslide" tgtFrame="" tooltip="" history="1" highlightClick="0" endSnd="0"/>
              </a:rPr>
              <a:t>AF-Twin Git Repositories</a:t>
            </a:r>
            <a:endParaRPr>
              <a:solidFill>
                <a:srgbClr val="838787"/>
              </a:solidFill>
            </a:endParaRPr>
          </a:p>
          <a:p>
            <a:pPr marL="352984" indent="-352984">
              <a:buClr>
                <a:schemeClr val="accent1"/>
              </a:buClr>
              <a:buSzPct val="104999"/>
              <a:buFont typeface="Avenir Next"/>
              <a:buChar char="‣"/>
              <a:defRPr sz="2700" u="sng">
                <a:solidFill>
                  <a:schemeClr val="accent1"/>
                </a:solidFill>
                <a:latin typeface="Avenir Next Medium"/>
                <a:ea typeface="Avenir Next Medium"/>
                <a:cs typeface="Avenir Next Medium"/>
                <a:sym typeface="Avenir Next Medium"/>
              </a:defRPr>
            </a:pPr>
            <a:r>
              <a:rPr>
                <a:solidFill>
                  <a:srgbClr val="0000FF"/>
                </a:solidFill>
                <a:uFill>
                  <a:solidFill>
                    <a:srgbClr val="0000FF"/>
                  </a:solidFill>
                </a:uFill>
                <a:hlinkClick r:id="rId3" invalidUrl="" action="ppaction://hlinksldjump" tgtFrame="" tooltip="" history="1" highlightClick="0" endSnd="0"/>
              </a:rPr>
              <a:t>Git Workflow Overview</a:t>
            </a:r>
            <a:endParaRPr>
              <a:solidFill>
                <a:srgbClr val="838787"/>
              </a:solidFill>
            </a:endParaRPr>
          </a:p>
          <a:p>
            <a:pPr marL="352984" indent="-352984">
              <a:buClr>
                <a:schemeClr val="accent1"/>
              </a:buClr>
              <a:buSzPct val="104999"/>
              <a:buFont typeface="Avenir Next"/>
              <a:buChar char="‣"/>
              <a:defRPr sz="2700" u="sng">
                <a:solidFill>
                  <a:schemeClr val="accent1"/>
                </a:solidFill>
                <a:latin typeface="Avenir Next Medium"/>
                <a:ea typeface="Avenir Next Medium"/>
                <a:cs typeface="Avenir Next Medium"/>
                <a:sym typeface="Avenir Next Medium"/>
              </a:defRPr>
            </a:pPr>
            <a:r>
              <a:rPr>
                <a:solidFill>
                  <a:srgbClr val="0000FF"/>
                </a:solidFill>
                <a:uFill>
                  <a:solidFill>
                    <a:srgbClr val="0000FF"/>
                  </a:solidFill>
                </a:uFill>
                <a:hlinkClick r:id="rId4" invalidUrl="" action="ppaction://hlinksldjump" tgtFrame="" tooltip="" history="1" highlightClick="0" endSnd="0"/>
              </a:rPr>
              <a:t>Developer Workflow</a:t>
            </a:r>
            <a:endParaRPr>
              <a:solidFill>
                <a:srgbClr val="838787"/>
              </a:solidFill>
            </a:endParaRPr>
          </a:p>
          <a:p>
            <a:pPr marL="352984" indent="-352984">
              <a:buClr>
                <a:schemeClr val="accent1"/>
              </a:buClr>
              <a:buSzPct val="104999"/>
              <a:buFont typeface="Avenir Next"/>
              <a:buChar char="‣"/>
              <a:defRPr sz="2700" u="sng">
                <a:solidFill>
                  <a:schemeClr val="accent1"/>
                </a:solidFill>
                <a:latin typeface="Avenir Next Medium"/>
                <a:ea typeface="Avenir Next Medium"/>
                <a:cs typeface="Avenir Next Medium"/>
                <a:sym typeface="Avenir Next Medium"/>
              </a:defRPr>
            </a:pPr>
            <a:r>
              <a:rPr>
                <a:solidFill>
                  <a:srgbClr val="0000FF"/>
                </a:solidFill>
                <a:uFill>
                  <a:solidFill>
                    <a:srgbClr val="0000FF"/>
                  </a:solidFill>
                </a:uFill>
                <a:hlinkClick r:id="rId5" invalidUrl="" action="ppaction://hlinksldjump" tgtFrame="" tooltip="" history="1" highlightClick="0" endSnd="0"/>
              </a:rPr>
              <a:t>GitMaster Workflow</a:t>
            </a:r>
            <a:endParaRPr>
              <a:solidFill>
                <a:srgbClr val="838787"/>
              </a:solidFill>
            </a:endParaRPr>
          </a:p>
          <a:p>
            <a:pPr marL="352984" indent="-352984">
              <a:buClr>
                <a:schemeClr val="accent1"/>
              </a:buClr>
              <a:buSzPct val="104999"/>
              <a:buFont typeface="Avenir Next"/>
              <a:buChar char="‣"/>
              <a:defRPr sz="2700" u="sng">
                <a:solidFill>
                  <a:schemeClr val="accent1"/>
                </a:solidFill>
                <a:latin typeface="Avenir Next Medium"/>
                <a:ea typeface="Avenir Next Medium"/>
                <a:cs typeface="Avenir Next Medium"/>
                <a:sym typeface="Avenir Next Medium"/>
              </a:defRPr>
            </a:pPr>
            <a:r>
              <a:rPr>
                <a:solidFill>
                  <a:srgbClr val="0000FF"/>
                </a:solidFill>
                <a:uFill>
                  <a:solidFill>
                    <a:srgbClr val="0000FF"/>
                  </a:solidFill>
                </a:uFill>
                <a:hlinkClick r:id="rId6" invalidUrl="" action="ppaction://hlinksldjump" tgtFrame="" tooltip="" history="1" highlightClick="0" endSnd="0"/>
              </a:rPr>
              <a:t>Naming Convention for New Feature Branches</a:t>
            </a:r>
            <a:endParaRPr>
              <a:solidFill>
                <a:srgbClr val="838787"/>
              </a:solidFill>
            </a:endParaRPr>
          </a:p>
          <a:p>
            <a:pPr marL="352984" indent="-352984">
              <a:buClr>
                <a:schemeClr val="accent1"/>
              </a:buClr>
              <a:buSzPct val="104999"/>
              <a:buFont typeface="Avenir Next"/>
              <a:buChar char="‣"/>
              <a:defRPr sz="2700" u="sng">
                <a:solidFill>
                  <a:schemeClr val="accent1"/>
                </a:solidFill>
                <a:latin typeface="Avenir Next Medium"/>
                <a:ea typeface="Avenir Next Medium"/>
                <a:cs typeface="Avenir Next Medium"/>
                <a:sym typeface="Avenir Next Medium"/>
              </a:defRPr>
            </a:pPr>
            <a:r>
              <a:rPr>
                <a:solidFill>
                  <a:srgbClr val="0000FF"/>
                </a:solidFill>
                <a:uFill>
                  <a:solidFill>
                    <a:srgbClr val="0000FF"/>
                  </a:solidFill>
                </a:uFill>
                <a:hlinkClick r:id="rId7" invalidUrl="" action="ppaction://hlinksldjump" tgtFrame="" tooltip="" history="1" highlightClick="0" endSnd="0"/>
              </a:rPr>
              <a:t>Naming Convention for Bug Fixes</a:t>
            </a:r>
            <a:endParaRPr>
              <a:solidFill>
                <a:srgbClr val="838787"/>
              </a:solidFill>
            </a:endParaRPr>
          </a:p>
          <a:p>
            <a:pPr marL="352984" indent="-352984">
              <a:buClr>
                <a:schemeClr val="accent1"/>
              </a:buClr>
              <a:buSzPct val="104999"/>
              <a:buFont typeface="Avenir Next"/>
              <a:buChar char="‣"/>
              <a:defRPr sz="2700" u="sng">
                <a:solidFill>
                  <a:schemeClr val="accent1"/>
                </a:solidFill>
                <a:latin typeface="Avenir Next Medium"/>
                <a:ea typeface="Avenir Next Medium"/>
                <a:cs typeface="Avenir Next Medium"/>
                <a:sym typeface="Avenir Next Medium"/>
              </a:defRPr>
            </a:pPr>
            <a:r>
              <a:rPr>
                <a:solidFill>
                  <a:srgbClr val="0000FF"/>
                </a:solidFill>
                <a:uFill>
                  <a:solidFill>
                    <a:srgbClr val="0000FF"/>
                  </a:solidFill>
                </a:uFill>
                <a:hlinkClick r:id="rId8" invalidUrl="" action="ppaction://hlinksldjump" tgtFrame="" tooltip="" history="1" highlightClick="0" endSnd="0"/>
              </a:rPr>
              <a:t>Some Git Commands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Af-twin git repositories"/>
          <p:cNvSpPr txBox="1"/>
          <p:nvPr>
            <p:ph type="body" sz="quarter" idx="1"/>
          </p:nvPr>
        </p:nvSpPr>
        <p:spPr>
          <a:xfrm>
            <a:off x="406400" y="342900"/>
            <a:ext cx="11176000" cy="571500"/>
          </a:xfrm>
          <a:prstGeom prst="rect">
            <a:avLst/>
          </a:prstGeom>
        </p:spPr>
        <p:txBody>
          <a:bodyPr/>
          <a:lstStyle>
            <a:lvl1pPr>
              <a:defRPr spc="100" sz="3200">
                <a:solidFill>
                  <a:srgbClr val="2389C0"/>
                </a:solidFill>
              </a:defRPr>
            </a:lvl1pPr>
          </a:lstStyle>
          <a:p>
            <a:pPr/>
            <a:r>
              <a:t>Af-twin git repositories</a:t>
            </a:r>
          </a:p>
        </p:txBody>
      </p:sp>
      <p:sp>
        <p:nvSpPr>
          <p:cNvPr id="195" name="AF-Twin-Data-Analyst: Desktop client application project.…"/>
          <p:cNvSpPr txBox="1"/>
          <p:nvPr>
            <p:ph type="body" idx="13"/>
          </p:nvPr>
        </p:nvSpPr>
        <p:spPr>
          <a:xfrm>
            <a:off x="406400" y="1375816"/>
            <a:ext cx="12192000" cy="7476085"/>
          </a:xfrm>
          <a:prstGeom prst="rect">
            <a:avLst/>
          </a:prstGeom>
          <a:extLst>
            <a:ext uri="{C572A759-6A51-4108-AA02-DFA0A04FC94B}">
              <ma14:wrappingTextBoxFlag xmlns:ma14="http://schemas.microsoft.com/office/mac/drawingml/2011/main" val="1"/>
            </a:ext>
          </a:extLst>
        </p:spPr>
        <p:txBody>
          <a:bodyPr/>
          <a:lstStyle/>
          <a:p>
            <a:pPr marL="373379" indent="-373379" defTabSz="490727">
              <a:lnSpc>
                <a:spcPct val="100000"/>
              </a:lnSpc>
              <a:spcBef>
                <a:spcPts val="1600"/>
              </a:spcBef>
              <a:buClr>
                <a:schemeClr val="accent1"/>
              </a:buClr>
              <a:buSzPct val="104999"/>
              <a:buFont typeface="Avenir Next"/>
              <a:buChar char="‣"/>
              <a:defRPr cap="none" sz="2800" u="sng">
                <a:solidFill>
                  <a:schemeClr val="accent1"/>
                </a:solidFill>
                <a:latin typeface="Avenir Next Medium"/>
                <a:ea typeface="Avenir Next Medium"/>
                <a:cs typeface="Avenir Next Medium"/>
                <a:sym typeface="Avenir Next Medium"/>
              </a:defRPr>
            </a:pPr>
            <a:r>
              <a:rPr>
                <a:solidFill>
                  <a:srgbClr val="0000FF"/>
                </a:solidFill>
                <a:uFill>
                  <a:solidFill>
                    <a:srgbClr val="0000FF"/>
                  </a:solidFill>
                </a:uFill>
                <a:hlinkClick r:id="rId2" invalidUrl="" action="" tgtFrame="" tooltip="" history="1" highlightClick="0" endSnd="0"/>
              </a:rPr>
              <a:t>AF-Twin-Data-Analyst</a:t>
            </a:r>
            <a:r>
              <a:rPr u="none">
                <a:solidFill>
                  <a:srgbClr val="838787"/>
                </a:solidFill>
              </a:rPr>
              <a:t>: Desktop client application project.</a:t>
            </a:r>
          </a:p>
          <a:p>
            <a:pPr marL="373379" indent="-373379" defTabSz="490727">
              <a:lnSpc>
                <a:spcPct val="100000"/>
              </a:lnSpc>
              <a:spcBef>
                <a:spcPts val="1600"/>
              </a:spcBef>
              <a:buClr>
                <a:schemeClr val="accent1"/>
              </a:buClr>
              <a:buSzPct val="104999"/>
              <a:buFont typeface="Avenir Next"/>
              <a:buChar char="‣"/>
              <a:defRPr cap="none" sz="2800" u="sng">
                <a:solidFill>
                  <a:schemeClr val="accent1"/>
                </a:solidFill>
                <a:latin typeface="Avenir Next Medium"/>
                <a:ea typeface="Avenir Next Medium"/>
                <a:cs typeface="Avenir Next Medium"/>
                <a:sym typeface="Avenir Next Medium"/>
              </a:defRPr>
            </a:pPr>
            <a:r>
              <a:rPr>
                <a:solidFill>
                  <a:srgbClr val="0000FF"/>
                </a:solidFill>
                <a:uFill>
                  <a:solidFill>
                    <a:srgbClr val="0000FF"/>
                  </a:solidFill>
                </a:uFill>
                <a:hlinkClick r:id="rId3" invalidUrl="" action="" tgtFrame="" tooltip="" history="1" highlightClick="0" endSnd="0"/>
              </a:rPr>
              <a:t>AF-Twin-Data-Server</a:t>
            </a:r>
            <a:r>
              <a:rPr u="none">
                <a:solidFill>
                  <a:srgbClr val="838787"/>
                </a:solidFill>
              </a:rPr>
              <a:t>: Microservice project for supplying data from AF-Twin central database &amp; user authentication.</a:t>
            </a:r>
          </a:p>
          <a:p>
            <a:pPr marL="373379" indent="-373379" defTabSz="490727">
              <a:lnSpc>
                <a:spcPct val="100000"/>
              </a:lnSpc>
              <a:spcBef>
                <a:spcPts val="1600"/>
              </a:spcBef>
              <a:buClr>
                <a:schemeClr val="accent1"/>
              </a:buClr>
              <a:buSzPct val="104999"/>
              <a:buFont typeface="Avenir Next"/>
              <a:buChar char="‣"/>
              <a:defRPr cap="none" sz="2800" u="sng">
                <a:solidFill>
                  <a:schemeClr val="accent1"/>
                </a:solidFill>
                <a:latin typeface="Avenir Next Medium"/>
                <a:ea typeface="Avenir Next Medium"/>
                <a:cs typeface="Avenir Next Medium"/>
                <a:sym typeface="Avenir Next Medium"/>
              </a:defRPr>
            </a:pPr>
            <a:r>
              <a:rPr>
                <a:solidFill>
                  <a:srgbClr val="0000FF"/>
                </a:solidFill>
                <a:uFill>
                  <a:solidFill>
                    <a:srgbClr val="0000FF"/>
                  </a:solidFill>
                </a:uFill>
                <a:hlinkClick r:id="rId4" invalidUrl="" action="" tgtFrame="" tooltip="" history="1" highlightClick="0" endSnd="0"/>
              </a:rPr>
              <a:t>AF-Twin-Exchange-Server</a:t>
            </a:r>
            <a:r>
              <a:rPr u="none">
                <a:solidFill>
                  <a:srgbClr val="838787"/>
                </a:solidFill>
              </a:rPr>
              <a:t>: Microservice project for supplying user collaboration features (i.e. file sharing, view sharing).</a:t>
            </a:r>
          </a:p>
          <a:p>
            <a:pPr marL="373379" indent="-373379" defTabSz="490727">
              <a:lnSpc>
                <a:spcPct val="100000"/>
              </a:lnSpc>
              <a:spcBef>
                <a:spcPts val="1600"/>
              </a:spcBef>
              <a:buClr>
                <a:schemeClr val="accent1"/>
              </a:buClr>
              <a:buSzPct val="104999"/>
              <a:buFont typeface="Avenir Next"/>
              <a:buChar char="‣"/>
              <a:defRPr cap="none" sz="2800" u="sng">
                <a:solidFill>
                  <a:schemeClr val="accent1"/>
                </a:solidFill>
                <a:latin typeface="Avenir Next Medium"/>
                <a:ea typeface="Avenir Next Medium"/>
                <a:cs typeface="Avenir Next Medium"/>
                <a:sym typeface="Avenir Next Medium"/>
              </a:defRPr>
            </a:pPr>
            <a:r>
              <a:rPr>
                <a:solidFill>
                  <a:srgbClr val="0000FF"/>
                </a:solidFill>
                <a:uFill>
                  <a:solidFill>
                    <a:srgbClr val="0000FF"/>
                  </a:solidFill>
                </a:uFill>
                <a:hlinkClick r:id="rId5" invalidUrl="" action="" tgtFrame="" tooltip="" history="1" highlightClick="0" endSnd="0"/>
              </a:rPr>
              <a:t>AF-Twin-Analysis-Server</a:t>
            </a:r>
            <a:r>
              <a:rPr u="none">
                <a:solidFill>
                  <a:srgbClr val="838787"/>
                </a:solidFill>
              </a:rPr>
              <a:t>: Microservice project for supplying analysis capabilities on GISEH environment.</a:t>
            </a:r>
          </a:p>
          <a:p>
            <a:pPr marL="373379" indent="-373379" defTabSz="490727">
              <a:lnSpc>
                <a:spcPct val="100000"/>
              </a:lnSpc>
              <a:spcBef>
                <a:spcPts val="1600"/>
              </a:spcBef>
              <a:buClr>
                <a:schemeClr val="accent1"/>
              </a:buClr>
              <a:buSzPct val="104999"/>
              <a:buFont typeface="Avenir Next"/>
              <a:buChar char="‣"/>
              <a:defRPr cap="none" sz="2800" u="sng">
                <a:solidFill>
                  <a:schemeClr val="accent1"/>
                </a:solidFill>
                <a:latin typeface="Avenir Next Medium"/>
                <a:ea typeface="Avenir Next Medium"/>
                <a:cs typeface="Avenir Next Medium"/>
                <a:sym typeface="Avenir Next Medium"/>
              </a:defRPr>
            </a:pPr>
            <a:r>
              <a:rPr>
                <a:solidFill>
                  <a:srgbClr val="0000FF"/>
                </a:solidFill>
                <a:uFill>
                  <a:solidFill>
                    <a:srgbClr val="0000FF"/>
                  </a:solidFill>
                </a:uFill>
                <a:hlinkClick r:id="rId6" invalidUrl="" action="" tgtFrame="" tooltip="" history="1" highlightClick="0" endSnd="0"/>
              </a:rPr>
              <a:t>AF-Twin-Server-Utilities</a:t>
            </a:r>
            <a:r>
              <a:rPr u="none">
                <a:solidFill>
                  <a:srgbClr val="838787"/>
                </a:solidFill>
              </a:rPr>
              <a:t>: Project for supplying common server-side utilities to all AF-Twin projects.</a:t>
            </a:r>
          </a:p>
          <a:p>
            <a:pPr marL="373379" indent="-373379" defTabSz="490727">
              <a:lnSpc>
                <a:spcPct val="100000"/>
              </a:lnSpc>
              <a:spcBef>
                <a:spcPts val="1600"/>
              </a:spcBef>
              <a:buClr>
                <a:schemeClr val="accent1"/>
              </a:buClr>
              <a:buSzPct val="104999"/>
              <a:buFont typeface="Avenir Next"/>
              <a:buChar char="‣"/>
              <a:defRPr cap="none" sz="2800" u="sng">
                <a:solidFill>
                  <a:schemeClr val="accent1"/>
                </a:solidFill>
                <a:latin typeface="Avenir Next Medium"/>
                <a:ea typeface="Avenir Next Medium"/>
                <a:cs typeface="Avenir Next Medium"/>
                <a:sym typeface="Avenir Next Medium"/>
              </a:defRPr>
            </a:pPr>
            <a:r>
              <a:rPr>
                <a:solidFill>
                  <a:srgbClr val="0000FF"/>
                </a:solidFill>
                <a:uFill>
                  <a:solidFill>
                    <a:srgbClr val="0000FF"/>
                  </a:solidFill>
                </a:uFill>
                <a:hlinkClick r:id="rId7" invalidUrl="" action="" tgtFrame="" tooltip="" history="1" highlightClick="0" endSnd="0"/>
              </a:rPr>
              <a:t>AF-Twin-Themes</a:t>
            </a:r>
            <a:r>
              <a:rPr u="none">
                <a:solidFill>
                  <a:srgbClr val="838787"/>
                </a:solidFill>
              </a:rPr>
              <a:t>: Desktop client UI theming project.</a:t>
            </a:r>
          </a:p>
          <a:p>
            <a:pPr marL="373379" indent="-373379" defTabSz="490727">
              <a:lnSpc>
                <a:spcPct val="100000"/>
              </a:lnSpc>
              <a:spcBef>
                <a:spcPts val="1600"/>
              </a:spcBef>
              <a:buClr>
                <a:schemeClr val="accent1"/>
              </a:buClr>
              <a:buSzPct val="104999"/>
              <a:buFont typeface="Avenir Next"/>
              <a:buChar char="‣"/>
              <a:defRPr cap="none" sz="2800" u="sng">
                <a:solidFill>
                  <a:schemeClr val="accent1"/>
                </a:solidFill>
                <a:latin typeface="Avenir Next Medium"/>
                <a:ea typeface="Avenir Next Medium"/>
                <a:cs typeface="Avenir Next Medium"/>
                <a:sym typeface="Avenir Next Medium"/>
              </a:defRPr>
            </a:pPr>
            <a:r>
              <a:rPr>
                <a:solidFill>
                  <a:srgbClr val="0000FF"/>
                </a:solidFill>
                <a:uFill>
                  <a:solidFill>
                    <a:srgbClr val="0000FF"/>
                  </a:solidFill>
                </a:uFill>
                <a:hlinkClick r:id="rId8" invalidUrl="" action="" tgtFrame="" tooltip="" history="1" highlightClick="0" endSnd="0"/>
              </a:rPr>
              <a:t>AF-Twin-</a:t>
            </a:r>
            <a:r>
              <a:rPr>
                <a:solidFill>
                  <a:srgbClr val="0000FF"/>
                </a:solidFill>
                <a:uFill>
                  <a:solidFill>
                    <a:srgbClr val="0000FF"/>
                  </a:solidFill>
                </a:uFill>
                <a:hlinkClick r:id="rId8" invalidUrl="" action="" tgtFrame="" tooltip="" history="1" highlightClick="0" endSnd="0"/>
              </a:rPr>
              <a:t>Isami</a:t>
            </a:r>
            <a:r>
              <a:rPr>
                <a:solidFill>
                  <a:srgbClr val="0000FF"/>
                </a:solidFill>
                <a:uFill>
                  <a:solidFill>
                    <a:srgbClr val="0000FF"/>
                  </a:solidFill>
                </a:uFill>
                <a:hlinkClick r:id="rId8" invalidUrl="" action="" tgtFrame="" tooltip="" history="1" highlightClick="0" endSnd="0"/>
              </a:rPr>
              <a:t>-Materials</a:t>
            </a:r>
            <a:r>
              <a:rPr u="none">
                <a:solidFill>
                  <a:srgbClr val="838787"/>
                </a:solidFill>
              </a:rPr>
              <a:t>: Project for extracting Isami materials into AF-Twin central database.</a:t>
            </a:r>
          </a:p>
        </p:txBody>
      </p:sp>
      <p:pic>
        <p:nvPicPr>
          <p:cNvPr id="196" name="Picture 10" descr="Picture 10"/>
          <p:cNvPicPr>
            <a:picLocks noChangeAspect="1"/>
          </p:cNvPicPr>
          <p:nvPr/>
        </p:nvPicPr>
        <p:blipFill>
          <a:blip r:embed="rId9">
            <a:extLst/>
          </a:blip>
          <a:stretch>
            <a:fillRect/>
          </a:stretch>
        </p:blipFill>
        <p:spPr>
          <a:xfrm>
            <a:off x="11004994" y="8743404"/>
            <a:ext cx="1440163" cy="360043"/>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Git workflow overview - Feature Branch Workflow"/>
          <p:cNvSpPr txBox="1"/>
          <p:nvPr>
            <p:ph type="body" sz="quarter" idx="1"/>
          </p:nvPr>
        </p:nvSpPr>
        <p:spPr>
          <a:xfrm>
            <a:off x="406400" y="417854"/>
            <a:ext cx="11176000" cy="496547"/>
          </a:xfrm>
          <a:prstGeom prst="rect">
            <a:avLst/>
          </a:prstGeom>
        </p:spPr>
        <p:txBody>
          <a:bodyPr/>
          <a:lstStyle/>
          <a:p>
            <a:pPr defTabSz="384047">
              <a:defRPr spc="84" sz="2688">
                <a:solidFill>
                  <a:srgbClr val="2389C0"/>
                </a:solidFill>
              </a:defRPr>
            </a:pPr>
            <a:r>
              <a:t>Git workflow overview - </a:t>
            </a:r>
            <a:r>
              <a:rPr sz="1679" u="sng">
                <a:solidFill>
                  <a:srgbClr val="0000FF"/>
                </a:solidFill>
                <a:uFill>
                  <a:solidFill>
                    <a:srgbClr val="0000FF"/>
                  </a:solidFill>
                </a:uFill>
                <a:hlinkClick r:id="rId2" invalidUrl="" action="" tgtFrame="" tooltip="" history="1" highlightClick="0" endSnd="0"/>
              </a:rPr>
              <a:t>Feature Branch Workflow</a:t>
            </a:r>
          </a:p>
        </p:txBody>
      </p:sp>
      <p:sp>
        <p:nvSpPr>
          <p:cNvPr id="199" name="For each of the repositories mentioned in the previous page, there is only one official project branch called master.…"/>
          <p:cNvSpPr txBox="1"/>
          <p:nvPr>
            <p:ph type="body" idx="13"/>
          </p:nvPr>
        </p:nvSpPr>
        <p:spPr>
          <a:xfrm>
            <a:off x="406400" y="1375816"/>
            <a:ext cx="12192000" cy="7001968"/>
          </a:xfrm>
          <a:prstGeom prst="rect">
            <a:avLst/>
          </a:prstGeom>
          <a:extLst>
            <a:ext uri="{C572A759-6A51-4108-AA02-DFA0A04FC94B}">
              <ma14:wrappingTextBoxFlag xmlns:ma14="http://schemas.microsoft.com/office/mac/drawingml/2011/main" val="1"/>
            </a:ext>
          </a:extLst>
        </p:spPr>
        <p:txBody>
          <a:bodyPr/>
          <a:lstStyle/>
          <a:p>
            <a:pPr marL="297815" indent="-297815" defTabSz="391413">
              <a:lnSpc>
                <a:spcPct val="100000"/>
              </a:lnSpc>
              <a:spcBef>
                <a:spcPts val="3200"/>
              </a:spcBef>
              <a:buClr>
                <a:schemeClr val="accent1"/>
              </a:buClr>
              <a:buSzPct val="104999"/>
              <a:buFont typeface="Avenir Next"/>
              <a:buChar char="‣"/>
              <a:defRPr cap="none" sz="2200">
                <a:solidFill>
                  <a:srgbClr val="838787"/>
                </a:solidFill>
                <a:latin typeface="Avenir Next Medium"/>
                <a:ea typeface="Avenir Next Medium"/>
                <a:cs typeface="Avenir Next Medium"/>
                <a:sym typeface="Avenir Next Medium"/>
              </a:defRPr>
            </a:pPr>
            <a:r>
              <a:t>For each of the repositories mentioned in the previous page, there is only one official project branch called </a:t>
            </a:r>
            <a:r>
              <a:rPr>
                <a:solidFill>
                  <a:srgbClr val="2389C0"/>
                </a:solidFill>
              </a:rPr>
              <a:t>master</a:t>
            </a:r>
            <a:r>
              <a:t>.</a:t>
            </a:r>
          </a:p>
          <a:p>
            <a:pPr marL="297815" indent="-297815" defTabSz="391413">
              <a:lnSpc>
                <a:spcPct val="100000"/>
              </a:lnSpc>
              <a:spcBef>
                <a:spcPts val="3200"/>
              </a:spcBef>
              <a:buClr>
                <a:schemeClr val="accent1"/>
              </a:buClr>
              <a:buSzPct val="104999"/>
              <a:buFont typeface="Avenir Next"/>
              <a:buChar char="‣"/>
              <a:defRPr cap="none" sz="2200">
                <a:solidFill>
                  <a:srgbClr val="838787"/>
                </a:solidFill>
                <a:latin typeface="Avenir Next Medium"/>
                <a:ea typeface="Avenir Next Medium"/>
                <a:cs typeface="Avenir Next Medium"/>
                <a:sym typeface="Avenir Next Medium"/>
              </a:defRPr>
            </a:pPr>
            <a:r>
              <a:t>The master branch is protected. That is,  only GitMaster can merge/push into this branch.</a:t>
            </a:r>
          </a:p>
          <a:p>
            <a:pPr marL="297815" indent="-297815" defTabSz="391413">
              <a:lnSpc>
                <a:spcPct val="100000"/>
              </a:lnSpc>
              <a:spcBef>
                <a:spcPts val="3200"/>
              </a:spcBef>
              <a:buClr>
                <a:schemeClr val="accent1"/>
              </a:buClr>
              <a:buSzPct val="104999"/>
              <a:buFont typeface="Avenir Next"/>
              <a:buChar char="‣"/>
              <a:defRPr cap="none" sz="2200">
                <a:solidFill>
                  <a:srgbClr val="838787"/>
                </a:solidFill>
                <a:latin typeface="Avenir Next Medium"/>
                <a:ea typeface="Avenir Next Medium"/>
                <a:cs typeface="Avenir Next Medium"/>
                <a:sym typeface="Avenir Next Medium"/>
              </a:defRPr>
            </a:pPr>
            <a:r>
              <a:t>The master branch never contains broken code, which is a huge advantage for continuous integration environments.</a:t>
            </a:r>
          </a:p>
          <a:p>
            <a:pPr marL="297815" indent="-297815" defTabSz="391413">
              <a:lnSpc>
                <a:spcPct val="100000"/>
              </a:lnSpc>
              <a:spcBef>
                <a:spcPts val="3200"/>
              </a:spcBef>
              <a:buClr>
                <a:schemeClr val="accent1"/>
              </a:buClr>
              <a:buSzPct val="104999"/>
              <a:buFont typeface="Avenir Next"/>
              <a:buChar char="‣"/>
              <a:defRPr cap="none" sz="2200">
                <a:solidFill>
                  <a:srgbClr val="838787"/>
                </a:solidFill>
                <a:latin typeface="Avenir Next Medium"/>
                <a:ea typeface="Avenir Next Medium"/>
                <a:cs typeface="Avenir Next Medium"/>
                <a:sym typeface="Avenir Next Medium"/>
              </a:defRPr>
            </a:pPr>
            <a:r>
              <a:t>Developers create a new branch every time they start work on a new feature. Feature branches should have descriptive names, like animated-menu-items or bug#1061.</a:t>
            </a:r>
          </a:p>
          <a:p>
            <a:pPr marL="297815" indent="-297815" defTabSz="391413">
              <a:lnSpc>
                <a:spcPct val="100000"/>
              </a:lnSpc>
              <a:spcBef>
                <a:spcPts val="3200"/>
              </a:spcBef>
              <a:buClr>
                <a:schemeClr val="accent1"/>
              </a:buClr>
              <a:buSzPct val="104999"/>
              <a:buFont typeface="Avenir Next"/>
              <a:buChar char="‣"/>
              <a:defRPr cap="none" sz="2200">
                <a:solidFill>
                  <a:srgbClr val="838787"/>
                </a:solidFill>
                <a:latin typeface="Avenir Next Medium"/>
                <a:ea typeface="Avenir Next Medium"/>
                <a:cs typeface="Avenir Next Medium"/>
                <a:sym typeface="Avenir Next Medium"/>
              </a:defRPr>
            </a:pPr>
            <a:r>
              <a:t>Developers open a pull request when their new feature implementation is ready. GitMaster reviews the request and accepts or rejects. </a:t>
            </a:r>
          </a:p>
          <a:p>
            <a:pPr marL="297815" indent="-297815" defTabSz="391413">
              <a:lnSpc>
                <a:spcPct val="100000"/>
              </a:lnSpc>
              <a:spcBef>
                <a:spcPts val="3200"/>
              </a:spcBef>
              <a:buClr>
                <a:schemeClr val="accent1"/>
              </a:buClr>
              <a:buSzPct val="104999"/>
              <a:buFont typeface="Avenir Next"/>
              <a:buChar char="‣"/>
              <a:defRPr cap="none" sz="2200">
                <a:solidFill>
                  <a:srgbClr val="838787"/>
                </a:solidFill>
                <a:latin typeface="Avenir Next Medium"/>
                <a:ea typeface="Avenir Next Medium"/>
                <a:cs typeface="Avenir Next Medium"/>
                <a:sym typeface="Avenir Next Medium"/>
              </a:defRPr>
            </a:pPr>
            <a:r>
              <a:t>If the pull request is accepted by the GitMaster, the feature branch is first merged into master and then deleted from the repository by the GitMaster. The master branch is then deployed to clients.</a:t>
            </a:r>
          </a:p>
        </p:txBody>
      </p:sp>
      <p:pic>
        <p:nvPicPr>
          <p:cNvPr id="200" name="Picture 10" descr="Picture 10"/>
          <p:cNvPicPr>
            <a:picLocks noChangeAspect="1"/>
          </p:cNvPicPr>
          <p:nvPr/>
        </p:nvPicPr>
        <p:blipFill>
          <a:blip r:embed="rId3">
            <a:extLst/>
          </a:blip>
          <a:stretch>
            <a:fillRect/>
          </a:stretch>
        </p:blipFill>
        <p:spPr>
          <a:xfrm>
            <a:off x="11004994" y="8743404"/>
            <a:ext cx="1440163" cy="360043"/>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Workflow - developer"/>
          <p:cNvSpPr txBox="1"/>
          <p:nvPr>
            <p:ph type="body" sz="quarter" idx="1"/>
          </p:nvPr>
        </p:nvSpPr>
        <p:spPr>
          <a:xfrm>
            <a:off x="406400" y="342900"/>
            <a:ext cx="11176000" cy="571500"/>
          </a:xfrm>
          <a:prstGeom prst="rect">
            <a:avLst/>
          </a:prstGeom>
        </p:spPr>
        <p:txBody>
          <a:bodyPr/>
          <a:lstStyle/>
          <a:p>
            <a:pPr>
              <a:defRPr spc="100" sz="3200">
                <a:solidFill>
                  <a:srgbClr val="2389C0"/>
                </a:solidFill>
              </a:defRPr>
            </a:pPr>
            <a:r>
              <a:t>Workflow - </a:t>
            </a:r>
            <a:r>
              <a:rPr>
                <a:solidFill>
                  <a:srgbClr val="4C8945"/>
                </a:solidFill>
              </a:rPr>
              <a:t>developer</a:t>
            </a:r>
          </a:p>
        </p:txBody>
      </p:sp>
      <p:sp>
        <p:nvSpPr>
          <p:cNvPr id="203" name="Open Git Bash. Right-click on the project root in Eclipse and select Show in Local Terminal &gt; Git Bash"/>
          <p:cNvSpPr txBox="1"/>
          <p:nvPr/>
        </p:nvSpPr>
        <p:spPr>
          <a:xfrm>
            <a:off x="406398" y="1299712"/>
            <a:ext cx="12192004" cy="127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60400" indent="-660400">
              <a:spcBef>
                <a:spcPts val="4800"/>
              </a:spcBef>
              <a:buSzPct val="100000"/>
              <a:buAutoNum type="arabicPeriod" startAt="1"/>
              <a:defRPr i="1" sz="3400">
                <a:solidFill>
                  <a:srgbClr val="4C8945"/>
                </a:solidFill>
                <a:latin typeface="Avenir Next"/>
                <a:ea typeface="Avenir Next"/>
                <a:cs typeface="Avenir Next"/>
                <a:sym typeface="Avenir Next"/>
              </a:defRPr>
            </a:pPr>
            <a:r>
              <a:t>Open Git Bash.</a:t>
            </a:r>
            <a:r>
              <a:rPr i="0">
                <a:solidFill>
                  <a:srgbClr val="838787"/>
                </a:solidFill>
                <a:latin typeface="Avenir Next Medium"/>
                <a:ea typeface="Avenir Next Medium"/>
                <a:cs typeface="Avenir Next Medium"/>
                <a:sym typeface="Avenir Next Medium"/>
              </a:rPr>
              <a:t> Right-click on the project root in Eclipse and select </a:t>
            </a:r>
            <a:r>
              <a:rPr>
                <a:solidFill>
                  <a:srgbClr val="838787"/>
                </a:solidFill>
                <a:latin typeface="Avenir Next Condensed"/>
                <a:ea typeface="Avenir Next Condensed"/>
                <a:cs typeface="Avenir Next Condensed"/>
                <a:sym typeface="Avenir Next Condensed"/>
              </a:rPr>
              <a:t>Show in Local Terminal &gt; Git Bash</a:t>
            </a:r>
          </a:p>
        </p:txBody>
      </p:sp>
      <p:pic>
        <p:nvPicPr>
          <p:cNvPr id="204" name="pic1.png" descr="pic1.png"/>
          <p:cNvPicPr>
            <a:picLocks noChangeAspect="1"/>
          </p:cNvPicPr>
          <p:nvPr/>
        </p:nvPicPr>
        <p:blipFill>
          <a:blip r:embed="rId2">
            <a:extLst/>
          </a:blip>
          <a:stretch>
            <a:fillRect/>
          </a:stretch>
        </p:blipFill>
        <p:spPr>
          <a:xfrm>
            <a:off x="1689100" y="2876003"/>
            <a:ext cx="9626600" cy="2692402"/>
          </a:xfrm>
          <a:prstGeom prst="rect">
            <a:avLst/>
          </a:prstGeom>
          <a:ln w="25400">
            <a:solidFill>
              <a:srgbClr val="FFFFFF"/>
            </a:solidFill>
            <a:miter lim="400000"/>
          </a:ln>
        </p:spPr>
      </p:pic>
      <p:sp>
        <p:nvSpPr>
          <p:cNvPr id="205" name="Start with the master branch. Switch to the master branch, pull the latest commits and reset the repo's local copy of master to match the latest version."/>
          <p:cNvSpPr txBox="1"/>
          <p:nvPr/>
        </p:nvSpPr>
        <p:spPr>
          <a:xfrm>
            <a:off x="406398" y="5874694"/>
            <a:ext cx="12192004" cy="185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60400" indent="-660400">
              <a:spcBef>
                <a:spcPts val="4800"/>
              </a:spcBef>
              <a:buSzPct val="100000"/>
              <a:buAutoNum type="arabicPeriod" startAt="2"/>
              <a:defRPr i="1" sz="3400">
                <a:solidFill>
                  <a:srgbClr val="4C8945"/>
                </a:solidFill>
                <a:latin typeface="Avenir Next"/>
                <a:ea typeface="Avenir Next"/>
                <a:cs typeface="Avenir Next"/>
                <a:sym typeface="Avenir Next"/>
              </a:defRPr>
            </a:pPr>
            <a:r>
              <a:t>Start with the master branch.</a:t>
            </a:r>
            <a:r>
              <a:rPr i="0">
                <a:solidFill>
                  <a:srgbClr val="838787"/>
                </a:solidFill>
                <a:latin typeface="Avenir Next Medium"/>
                <a:ea typeface="Avenir Next Medium"/>
                <a:cs typeface="Avenir Next Medium"/>
                <a:sym typeface="Avenir Next Medium"/>
              </a:rPr>
              <a:t> Switch to the master branch, pull the latest commits and reset the repo's local copy of master to match the latest version.</a:t>
            </a:r>
          </a:p>
        </p:txBody>
      </p:sp>
      <p:pic>
        <p:nvPicPr>
          <p:cNvPr id="206" name="Screen Shot 2018-08-05 at 13.05.00.png" descr="Screen Shot 2018-08-05 at 13.05.00.png"/>
          <p:cNvPicPr>
            <a:picLocks noChangeAspect="1"/>
          </p:cNvPicPr>
          <p:nvPr/>
        </p:nvPicPr>
        <p:blipFill>
          <a:blip r:embed="rId3">
            <a:extLst/>
          </a:blip>
          <a:stretch>
            <a:fillRect/>
          </a:stretch>
        </p:blipFill>
        <p:spPr>
          <a:xfrm>
            <a:off x="3149600" y="8022484"/>
            <a:ext cx="6705600" cy="1320802"/>
          </a:xfrm>
          <a:prstGeom prst="rect">
            <a:avLst/>
          </a:prstGeom>
          <a:ln w="12700">
            <a:miter lim="400000"/>
          </a:ln>
        </p:spPr>
      </p:pic>
      <p:pic>
        <p:nvPicPr>
          <p:cNvPr id="207" name="Picture 10" descr="Picture 10"/>
          <p:cNvPicPr>
            <a:picLocks noChangeAspect="1"/>
          </p:cNvPicPr>
          <p:nvPr/>
        </p:nvPicPr>
        <p:blipFill>
          <a:blip r:embed="rId4">
            <a:extLst/>
          </a:blip>
          <a:stretch>
            <a:fillRect/>
          </a:stretch>
        </p:blipFill>
        <p:spPr>
          <a:xfrm>
            <a:off x="11004994" y="8743404"/>
            <a:ext cx="1440163" cy="36004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Workflow - developer"/>
          <p:cNvSpPr txBox="1"/>
          <p:nvPr>
            <p:ph type="body" sz="quarter" idx="1"/>
          </p:nvPr>
        </p:nvSpPr>
        <p:spPr>
          <a:xfrm>
            <a:off x="406400" y="342900"/>
            <a:ext cx="11176000" cy="571500"/>
          </a:xfrm>
          <a:prstGeom prst="rect">
            <a:avLst/>
          </a:prstGeom>
        </p:spPr>
        <p:txBody>
          <a:bodyPr/>
          <a:lstStyle/>
          <a:p>
            <a:pPr>
              <a:defRPr spc="100" sz="3200">
                <a:solidFill>
                  <a:srgbClr val="2389C0"/>
                </a:solidFill>
              </a:defRPr>
            </a:pPr>
            <a:r>
              <a:t>Workflow - </a:t>
            </a:r>
            <a:r>
              <a:rPr>
                <a:solidFill>
                  <a:srgbClr val="4C8945"/>
                </a:solidFill>
              </a:rPr>
              <a:t>developer</a:t>
            </a:r>
          </a:p>
        </p:txBody>
      </p:sp>
      <p:sp>
        <p:nvSpPr>
          <p:cNvPr id="210" name="Create a new branch. Check out a branch called new-feature* based on master, and use the -b flag to tell Git to create the branch if it doesn’t already exist."/>
          <p:cNvSpPr txBox="1"/>
          <p:nvPr/>
        </p:nvSpPr>
        <p:spPr>
          <a:xfrm>
            <a:off x="406398" y="1302252"/>
            <a:ext cx="12192004" cy="185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60400" indent="-660400">
              <a:spcBef>
                <a:spcPts val="4800"/>
              </a:spcBef>
              <a:buSzPct val="100000"/>
              <a:buAutoNum type="arabicPeriod" startAt="3"/>
              <a:defRPr i="1" sz="3400">
                <a:solidFill>
                  <a:srgbClr val="4C8945"/>
                </a:solidFill>
                <a:latin typeface="Avenir Next"/>
                <a:ea typeface="Avenir Next"/>
                <a:cs typeface="Avenir Next"/>
                <a:sym typeface="Avenir Next"/>
              </a:defRPr>
            </a:pPr>
            <a:r>
              <a:t>Create a new branch.</a:t>
            </a:r>
            <a:r>
              <a:rPr>
                <a:solidFill>
                  <a:srgbClr val="2389C0"/>
                </a:solidFill>
              </a:rPr>
              <a:t> </a:t>
            </a:r>
            <a:r>
              <a:rPr i="0">
                <a:solidFill>
                  <a:srgbClr val="838787"/>
                </a:solidFill>
                <a:latin typeface="Avenir Next Medium"/>
                <a:ea typeface="Avenir Next Medium"/>
                <a:cs typeface="Avenir Next Medium"/>
                <a:sym typeface="Avenir Next Medium"/>
              </a:rPr>
              <a:t>Check out a branch called new-feature* based on master, and use the -b flag to tell Git to create the branch if it doesn’t already exist.</a:t>
            </a:r>
          </a:p>
        </p:txBody>
      </p:sp>
      <p:pic>
        <p:nvPicPr>
          <p:cNvPr id="211" name="Screen Shot 2018-08-05 at 13.13.16.png" descr="Screen Shot 2018-08-05 at 13.13.16.png"/>
          <p:cNvPicPr>
            <a:picLocks noChangeAspect="1"/>
          </p:cNvPicPr>
          <p:nvPr/>
        </p:nvPicPr>
        <p:blipFill>
          <a:blip r:embed="rId2">
            <a:extLst/>
          </a:blip>
          <a:stretch>
            <a:fillRect/>
          </a:stretch>
        </p:blipFill>
        <p:spPr>
          <a:xfrm>
            <a:off x="3149600" y="3452583"/>
            <a:ext cx="6705600" cy="889002"/>
          </a:xfrm>
          <a:prstGeom prst="rect">
            <a:avLst/>
          </a:prstGeom>
          <a:ln w="12700">
            <a:miter lim="400000"/>
          </a:ln>
        </p:spPr>
      </p:pic>
      <p:sp>
        <p:nvSpPr>
          <p:cNvPr id="212" name="Develop, update, add, commit changes. On this branch, work on the feature and make commits like you would any time you use Git."/>
          <p:cNvSpPr txBox="1"/>
          <p:nvPr/>
        </p:nvSpPr>
        <p:spPr>
          <a:xfrm>
            <a:off x="406398" y="4637713"/>
            <a:ext cx="12192004" cy="185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60400" indent="-660400">
              <a:spcBef>
                <a:spcPts val="4800"/>
              </a:spcBef>
              <a:buSzPct val="100000"/>
              <a:buAutoNum type="arabicPeriod" startAt="4"/>
              <a:defRPr i="1" sz="3400">
                <a:solidFill>
                  <a:srgbClr val="4C8945"/>
                </a:solidFill>
                <a:latin typeface="Avenir Next"/>
                <a:ea typeface="Avenir Next"/>
                <a:cs typeface="Avenir Next"/>
                <a:sym typeface="Avenir Next"/>
              </a:defRPr>
            </a:pPr>
            <a:r>
              <a:t>Develop, update, add, commit changes.</a:t>
            </a:r>
            <a:r>
              <a:rPr>
                <a:solidFill>
                  <a:srgbClr val="2389C0"/>
                </a:solidFill>
              </a:rPr>
              <a:t> </a:t>
            </a:r>
            <a:r>
              <a:rPr i="0">
                <a:solidFill>
                  <a:srgbClr val="838787"/>
                </a:solidFill>
                <a:latin typeface="Avenir Next Medium"/>
                <a:ea typeface="Avenir Next Medium"/>
                <a:cs typeface="Avenir Next Medium"/>
                <a:sym typeface="Avenir Next Medium"/>
              </a:rPr>
              <a:t>On this branch, work on the feature and make commits like you would any time you use Git.</a:t>
            </a:r>
          </a:p>
        </p:txBody>
      </p:sp>
      <p:sp>
        <p:nvSpPr>
          <p:cNvPr id="213" name="* See the last page for naming convention for new branches."/>
          <p:cNvSpPr txBox="1"/>
          <p:nvPr/>
        </p:nvSpPr>
        <p:spPr>
          <a:xfrm>
            <a:off x="568198" y="8942069"/>
            <a:ext cx="562305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solidFill>
                  <a:srgbClr val="838787"/>
                </a:solidFill>
                <a:latin typeface="Avenir Next Medium"/>
                <a:ea typeface="Avenir Next Medium"/>
                <a:cs typeface="Avenir Next Medium"/>
                <a:sym typeface="Avenir Next Medium"/>
              </a:defRPr>
            </a:pPr>
            <a:r>
              <a:t>* See the </a:t>
            </a:r>
            <a:r>
              <a:rPr u="sng">
                <a:solidFill>
                  <a:srgbClr val="0000FF"/>
                </a:solidFill>
                <a:uFill>
                  <a:solidFill>
                    <a:srgbClr val="0000FF"/>
                  </a:solidFill>
                </a:uFill>
                <a:hlinkClick r:id="rId3" invalidUrl="" action="ppaction://hlinksldjump" tgtFrame="" tooltip="" history="1" highlightClick="0" endSnd="0"/>
              </a:rPr>
              <a:t>naming convention</a:t>
            </a:r>
            <a:r>
              <a:t> for new branches.</a:t>
            </a:r>
          </a:p>
        </p:txBody>
      </p:sp>
      <p:grpSp>
        <p:nvGrpSpPr>
          <p:cNvPr id="216" name="git status…"/>
          <p:cNvGrpSpPr/>
          <p:nvPr/>
        </p:nvGrpSpPr>
        <p:grpSpPr>
          <a:xfrm>
            <a:off x="3323868" y="6800745"/>
            <a:ext cx="6357064" cy="1173085"/>
            <a:chOff x="0" y="0"/>
            <a:chExt cx="6357063" cy="1173084"/>
          </a:xfrm>
        </p:grpSpPr>
        <p:sp>
          <p:nvSpPr>
            <p:cNvPr id="214" name="Rectangle"/>
            <p:cNvSpPr/>
            <p:nvPr/>
          </p:nvSpPr>
          <p:spPr>
            <a:xfrm>
              <a:off x="0" y="-1"/>
              <a:ext cx="6357064" cy="1173086"/>
            </a:xfrm>
            <a:prstGeom prst="rect">
              <a:avLst/>
            </a:prstGeom>
            <a:solidFill>
              <a:srgbClr val="13163F"/>
            </a:solidFill>
            <a:ln w="25400" cap="flat">
              <a:solidFill>
                <a:srgbClr val="FFFFFF"/>
              </a:solidFill>
              <a:prstDash val="solid"/>
              <a:miter lim="400000"/>
            </a:ln>
            <a:effectLst/>
          </p:spPr>
          <p:txBody>
            <a:bodyPr wrap="square" lIns="50800" tIns="50800" rIns="50800" bIns="50800" numCol="1" anchor="ctr">
              <a:noAutofit/>
            </a:bodyPr>
            <a:lstStyle/>
            <a:p>
              <a:pPr>
                <a:spcBef>
                  <a:spcPts val="0"/>
                </a:spcBef>
                <a:defRPr b="1" sz="1600">
                  <a:solidFill>
                    <a:srgbClr val="838787"/>
                  </a:solidFill>
                  <a:latin typeface="Courier New"/>
                  <a:ea typeface="Courier New"/>
                  <a:cs typeface="Courier New"/>
                  <a:sym typeface="Courier New"/>
                </a:defRPr>
              </a:pPr>
            </a:p>
          </p:txBody>
        </p:sp>
        <p:sp>
          <p:nvSpPr>
            <p:cNvPr id="215" name="git status…"/>
            <p:cNvSpPr txBox="1"/>
            <p:nvPr/>
          </p:nvSpPr>
          <p:spPr>
            <a:xfrm>
              <a:off x="0" y="192842"/>
              <a:ext cx="6357064" cy="787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spcBef>
                  <a:spcPts val="0"/>
                </a:spcBef>
                <a:defRPr b="1" sz="1600">
                  <a:solidFill>
                    <a:srgbClr val="838787"/>
                  </a:solidFill>
                  <a:latin typeface="Courier New"/>
                  <a:ea typeface="Courier New"/>
                  <a:cs typeface="Courier New"/>
                  <a:sym typeface="Courier New"/>
                </a:defRPr>
              </a:pPr>
              <a:r>
                <a:t>git status</a:t>
              </a:r>
            </a:p>
            <a:p>
              <a:pPr>
                <a:spcBef>
                  <a:spcPts val="0"/>
                </a:spcBef>
                <a:defRPr b="1" sz="1600">
                  <a:solidFill>
                    <a:srgbClr val="838787"/>
                  </a:solidFill>
                  <a:latin typeface="Courier New"/>
                  <a:ea typeface="Courier New"/>
                  <a:cs typeface="Courier New"/>
                  <a:sym typeface="Courier New"/>
                </a:defRPr>
              </a:pPr>
              <a:r>
                <a:t>git add -A</a:t>
              </a:r>
            </a:p>
            <a:p>
              <a:pPr>
                <a:spcBef>
                  <a:spcPts val="0"/>
                </a:spcBef>
                <a:defRPr b="1" sz="1600">
                  <a:solidFill>
                    <a:srgbClr val="838787"/>
                  </a:solidFill>
                  <a:latin typeface="Courier New"/>
                  <a:ea typeface="Courier New"/>
                  <a:cs typeface="Courier New"/>
                  <a:sym typeface="Courier New"/>
                </a:defRPr>
              </a:pPr>
              <a:r>
                <a:t>git commit -am “comments”</a:t>
              </a:r>
            </a:p>
          </p:txBody>
        </p:sp>
      </p:grpSp>
      <p:pic>
        <p:nvPicPr>
          <p:cNvPr id="217" name="Picture 10" descr="Picture 10"/>
          <p:cNvPicPr>
            <a:picLocks noChangeAspect="1"/>
          </p:cNvPicPr>
          <p:nvPr/>
        </p:nvPicPr>
        <p:blipFill>
          <a:blip r:embed="rId4">
            <a:extLst/>
          </a:blip>
          <a:stretch>
            <a:fillRect/>
          </a:stretch>
        </p:blipFill>
        <p:spPr>
          <a:xfrm>
            <a:off x="11004994" y="8743404"/>
            <a:ext cx="1440163" cy="360043"/>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Workflow - developer"/>
          <p:cNvSpPr txBox="1"/>
          <p:nvPr>
            <p:ph type="body" sz="quarter" idx="1"/>
          </p:nvPr>
        </p:nvSpPr>
        <p:spPr>
          <a:xfrm>
            <a:off x="406400" y="342900"/>
            <a:ext cx="11176000" cy="571500"/>
          </a:xfrm>
          <a:prstGeom prst="rect">
            <a:avLst/>
          </a:prstGeom>
        </p:spPr>
        <p:txBody>
          <a:bodyPr/>
          <a:lstStyle/>
          <a:p>
            <a:pPr>
              <a:defRPr spc="100" sz="3200">
                <a:solidFill>
                  <a:srgbClr val="2389C0"/>
                </a:solidFill>
              </a:defRPr>
            </a:pPr>
            <a:r>
              <a:t>Workflow - </a:t>
            </a:r>
            <a:r>
              <a:rPr>
                <a:solidFill>
                  <a:srgbClr val="4C8945"/>
                </a:solidFill>
              </a:rPr>
              <a:t>developer</a:t>
            </a:r>
          </a:p>
        </p:txBody>
      </p:sp>
      <p:sp>
        <p:nvSpPr>
          <p:cNvPr id="220" name="Push feature branch to remote. When ready, push the feature branch up to the central repository (origin). Use the -u flag so that Git adds it as a remote tracking branch."/>
          <p:cNvSpPr txBox="1"/>
          <p:nvPr/>
        </p:nvSpPr>
        <p:spPr>
          <a:xfrm>
            <a:off x="406398" y="1302252"/>
            <a:ext cx="12192004" cy="185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60400" indent="-660400">
              <a:spcBef>
                <a:spcPts val="4800"/>
              </a:spcBef>
              <a:buSzPct val="100000"/>
              <a:buAutoNum type="arabicPeriod" startAt="5"/>
              <a:defRPr i="1" sz="3400">
                <a:solidFill>
                  <a:srgbClr val="4C8945"/>
                </a:solidFill>
                <a:latin typeface="Avenir Next"/>
                <a:ea typeface="Avenir Next"/>
                <a:cs typeface="Avenir Next"/>
                <a:sym typeface="Avenir Next"/>
              </a:defRPr>
            </a:pPr>
            <a:r>
              <a:t>Push feature branch to remote.</a:t>
            </a:r>
            <a:r>
              <a:rPr>
                <a:solidFill>
                  <a:srgbClr val="2389C0"/>
                </a:solidFill>
              </a:rPr>
              <a:t> </a:t>
            </a:r>
            <a:r>
              <a:rPr i="0">
                <a:solidFill>
                  <a:srgbClr val="838787"/>
                </a:solidFill>
                <a:latin typeface="Avenir Next Medium"/>
                <a:ea typeface="Avenir Next Medium"/>
                <a:cs typeface="Avenir Next Medium"/>
                <a:sym typeface="Avenir Next Medium"/>
              </a:rPr>
              <a:t>When ready, push the feature branch up to the central repository (origin). Use the -u flag so that Git adds it as a remote tracking branch.</a:t>
            </a:r>
          </a:p>
        </p:txBody>
      </p:sp>
      <p:pic>
        <p:nvPicPr>
          <p:cNvPr id="221" name="Screen Shot 2018-08-05 at 13.26.32.png" descr="Screen Shot 2018-08-05 at 13.26.32.png"/>
          <p:cNvPicPr>
            <a:picLocks noChangeAspect="1"/>
          </p:cNvPicPr>
          <p:nvPr/>
        </p:nvPicPr>
        <p:blipFill>
          <a:blip r:embed="rId2">
            <a:extLst/>
          </a:blip>
          <a:stretch>
            <a:fillRect/>
          </a:stretch>
        </p:blipFill>
        <p:spPr>
          <a:xfrm>
            <a:off x="3149600" y="3452583"/>
            <a:ext cx="6705600" cy="876302"/>
          </a:xfrm>
          <a:prstGeom prst="rect">
            <a:avLst/>
          </a:prstGeom>
          <a:ln w="12700">
            <a:miter lim="400000"/>
          </a:ln>
        </p:spPr>
      </p:pic>
      <p:sp>
        <p:nvSpPr>
          <p:cNvPr id="222" name="Open a pull request in GitHub. File a pull request asking to merge your feature branch into master."/>
          <p:cNvSpPr txBox="1"/>
          <p:nvPr/>
        </p:nvSpPr>
        <p:spPr>
          <a:xfrm>
            <a:off x="406398" y="4625013"/>
            <a:ext cx="12192004" cy="127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60400" indent="-660400">
              <a:spcBef>
                <a:spcPts val="4800"/>
              </a:spcBef>
              <a:buSzPct val="100000"/>
              <a:buAutoNum type="arabicPeriod" startAt="6"/>
              <a:defRPr i="1" sz="3400">
                <a:solidFill>
                  <a:srgbClr val="4C8945"/>
                </a:solidFill>
                <a:latin typeface="Avenir Next"/>
                <a:ea typeface="Avenir Next"/>
                <a:cs typeface="Avenir Next"/>
                <a:sym typeface="Avenir Next"/>
              </a:defRPr>
            </a:pPr>
            <a:r>
              <a:t>Open a pull request in GitHub.</a:t>
            </a:r>
            <a:r>
              <a:rPr>
                <a:solidFill>
                  <a:srgbClr val="2389C0"/>
                </a:solidFill>
              </a:rPr>
              <a:t> </a:t>
            </a:r>
            <a:r>
              <a:rPr i="0">
                <a:solidFill>
                  <a:srgbClr val="838787"/>
                </a:solidFill>
                <a:latin typeface="Avenir Next Medium"/>
                <a:ea typeface="Avenir Next Medium"/>
                <a:cs typeface="Avenir Next Medium"/>
                <a:sym typeface="Avenir Next Medium"/>
              </a:rPr>
              <a:t>File a pull request asking to merge your feature branch into master.</a:t>
            </a:r>
          </a:p>
        </p:txBody>
      </p:sp>
      <p:sp>
        <p:nvSpPr>
          <p:cNvPr id="223" name="Browse to the project repository website in GitHub."/>
          <p:cNvSpPr txBox="1"/>
          <p:nvPr/>
        </p:nvSpPr>
        <p:spPr>
          <a:xfrm>
            <a:off x="406398" y="5947304"/>
            <a:ext cx="12192004" cy="68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marL="1320800" indent="-660400">
              <a:spcBef>
                <a:spcPts val="4800"/>
              </a:spcBef>
              <a:buSzPct val="100000"/>
              <a:buAutoNum type="alphaLcPeriod" startAt="1"/>
              <a:defRPr sz="3400">
                <a:solidFill>
                  <a:srgbClr val="838787"/>
                </a:solidFill>
                <a:latin typeface="Avenir Next Medium"/>
                <a:ea typeface="Avenir Next Medium"/>
                <a:cs typeface="Avenir Next Medium"/>
                <a:sym typeface="Avenir Next Medium"/>
              </a:defRPr>
            </a:pPr>
            <a:r>
              <a:t>Browse to the project repository website in GitHub.</a:t>
            </a:r>
          </a:p>
        </p:txBody>
      </p:sp>
      <p:sp>
        <p:nvSpPr>
          <p:cNvPr id="224" name="Click on New pull request button."/>
          <p:cNvSpPr txBox="1"/>
          <p:nvPr/>
        </p:nvSpPr>
        <p:spPr>
          <a:xfrm>
            <a:off x="406398" y="6685395"/>
            <a:ext cx="12192004" cy="68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marL="1320800" indent="-660400">
              <a:spcBef>
                <a:spcPts val="4800"/>
              </a:spcBef>
              <a:buSzPct val="100000"/>
              <a:buAutoNum type="alphaLcPeriod" startAt="2"/>
              <a:defRPr sz="3400">
                <a:solidFill>
                  <a:srgbClr val="838787"/>
                </a:solidFill>
                <a:latin typeface="Avenir Next Medium"/>
                <a:ea typeface="Avenir Next Medium"/>
                <a:cs typeface="Avenir Next Medium"/>
                <a:sym typeface="Avenir Next Medium"/>
              </a:defRPr>
            </a:pPr>
            <a:r>
              <a:t>Click on </a:t>
            </a:r>
            <a:r>
              <a:rPr i="1">
                <a:latin typeface="Avenir Next Condensed"/>
                <a:ea typeface="Avenir Next Condensed"/>
                <a:cs typeface="Avenir Next Condensed"/>
                <a:sym typeface="Avenir Next Condensed"/>
              </a:rPr>
              <a:t>New pull request</a:t>
            </a:r>
            <a:r>
              <a:t> button.</a:t>
            </a:r>
          </a:p>
        </p:txBody>
      </p:sp>
      <p:pic>
        <p:nvPicPr>
          <p:cNvPr id="225" name="pic1.png" descr="pic1.png"/>
          <p:cNvPicPr>
            <a:picLocks noChangeAspect="1"/>
          </p:cNvPicPr>
          <p:nvPr/>
        </p:nvPicPr>
        <p:blipFill>
          <a:blip r:embed="rId3">
            <a:extLst/>
          </a:blip>
          <a:stretch>
            <a:fillRect/>
          </a:stretch>
        </p:blipFill>
        <p:spPr>
          <a:xfrm>
            <a:off x="3204949" y="7474287"/>
            <a:ext cx="6594901" cy="1998456"/>
          </a:xfrm>
          <a:prstGeom prst="rect">
            <a:avLst/>
          </a:prstGeom>
          <a:ln w="12700">
            <a:miter lim="400000"/>
          </a:ln>
        </p:spPr>
      </p:pic>
      <p:pic>
        <p:nvPicPr>
          <p:cNvPr id="226" name="Picture 10" descr="Picture 10"/>
          <p:cNvPicPr>
            <a:picLocks noChangeAspect="1"/>
          </p:cNvPicPr>
          <p:nvPr/>
        </p:nvPicPr>
        <p:blipFill>
          <a:blip r:embed="rId4">
            <a:extLst/>
          </a:blip>
          <a:stretch>
            <a:fillRect/>
          </a:stretch>
        </p:blipFill>
        <p:spPr>
          <a:xfrm>
            <a:off x="11004994" y="8743404"/>
            <a:ext cx="1440163" cy="360043"/>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Workflow - developer"/>
          <p:cNvSpPr txBox="1"/>
          <p:nvPr>
            <p:ph type="body" sz="quarter" idx="1"/>
          </p:nvPr>
        </p:nvSpPr>
        <p:spPr>
          <a:xfrm>
            <a:off x="406400" y="342900"/>
            <a:ext cx="11176000" cy="571500"/>
          </a:xfrm>
          <a:prstGeom prst="rect">
            <a:avLst/>
          </a:prstGeom>
        </p:spPr>
        <p:txBody>
          <a:bodyPr/>
          <a:lstStyle/>
          <a:p>
            <a:pPr>
              <a:defRPr spc="100" sz="3200">
                <a:solidFill>
                  <a:srgbClr val="2389C0"/>
                </a:solidFill>
              </a:defRPr>
            </a:pPr>
            <a:r>
              <a:t>Workflow - </a:t>
            </a:r>
            <a:r>
              <a:rPr>
                <a:solidFill>
                  <a:srgbClr val="4C8945"/>
                </a:solidFill>
              </a:rPr>
              <a:t>developer</a:t>
            </a:r>
          </a:p>
        </p:txBody>
      </p:sp>
      <p:sp>
        <p:nvSpPr>
          <p:cNvPr id="229" name="Select master from base drop-down, and new-feature from compare drop-down button."/>
          <p:cNvSpPr txBox="1"/>
          <p:nvPr/>
        </p:nvSpPr>
        <p:spPr>
          <a:xfrm>
            <a:off x="406398" y="1283865"/>
            <a:ext cx="12192004" cy="127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marL="1320800" indent="-660400">
              <a:spcBef>
                <a:spcPts val="4800"/>
              </a:spcBef>
              <a:buSzPct val="100000"/>
              <a:buAutoNum type="alphaLcPeriod" startAt="3"/>
              <a:defRPr sz="3400">
                <a:solidFill>
                  <a:srgbClr val="838787"/>
                </a:solidFill>
                <a:latin typeface="Avenir Next Medium"/>
                <a:ea typeface="Avenir Next Medium"/>
                <a:cs typeface="Avenir Next Medium"/>
                <a:sym typeface="Avenir Next Medium"/>
              </a:defRPr>
            </a:pPr>
            <a:r>
              <a:t>Select master from base drop-down, and new-feature from compare drop-down button.</a:t>
            </a:r>
          </a:p>
        </p:txBody>
      </p:sp>
      <p:pic>
        <p:nvPicPr>
          <p:cNvPr id="230" name="pic1.png" descr="pic1.png"/>
          <p:cNvPicPr>
            <a:picLocks noChangeAspect="1"/>
          </p:cNvPicPr>
          <p:nvPr/>
        </p:nvPicPr>
        <p:blipFill>
          <a:blip r:embed="rId2">
            <a:extLst/>
          </a:blip>
          <a:stretch>
            <a:fillRect/>
          </a:stretch>
        </p:blipFill>
        <p:spPr>
          <a:xfrm>
            <a:off x="3892189" y="2831607"/>
            <a:ext cx="5220422" cy="2474210"/>
          </a:xfrm>
          <a:prstGeom prst="rect">
            <a:avLst/>
          </a:prstGeom>
          <a:ln w="12700">
            <a:miter lim="400000"/>
          </a:ln>
        </p:spPr>
      </p:pic>
      <p:sp>
        <p:nvSpPr>
          <p:cNvPr id="231" name="Add title and comments to describe the new feature and click Create pull request button."/>
          <p:cNvSpPr txBox="1"/>
          <p:nvPr/>
        </p:nvSpPr>
        <p:spPr>
          <a:xfrm>
            <a:off x="406398" y="5583557"/>
            <a:ext cx="12192004" cy="127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marL="1320800" indent="-660400">
              <a:spcBef>
                <a:spcPts val="4800"/>
              </a:spcBef>
              <a:buSzPct val="100000"/>
              <a:buAutoNum type="alphaLcPeriod" startAt="4"/>
              <a:defRPr sz="3400">
                <a:solidFill>
                  <a:srgbClr val="838787"/>
                </a:solidFill>
                <a:latin typeface="Avenir Next Medium"/>
                <a:ea typeface="Avenir Next Medium"/>
                <a:cs typeface="Avenir Next Medium"/>
                <a:sym typeface="Avenir Next Medium"/>
              </a:defRPr>
            </a:pPr>
            <a:r>
              <a:t>Add title and comments to describe the new feature and click </a:t>
            </a:r>
            <a:r>
              <a:rPr i="1">
                <a:latin typeface="Avenir Next Condensed"/>
                <a:ea typeface="Avenir Next Condensed"/>
                <a:cs typeface="Avenir Next Condensed"/>
                <a:sym typeface="Avenir Next Condensed"/>
              </a:rPr>
              <a:t>Create pull request</a:t>
            </a:r>
            <a:r>
              <a:t> button.</a:t>
            </a:r>
          </a:p>
        </p:txBody>
      </p:sp>
      <p:pic>
        <p:nvPicPr>
          <p:cNvPr id="232" name="pic1.png" descr="pic1.png"/>
          <p:cNvPicPr>
            <a:picLocks noChangeAspect="1"/>
          </p:cNvPicPr>
          <p:nvPr/>
        </p:nvPicPr>
        <p:blipFill>
          <a:blip r:embed="rId3">
            <a:extLst/>
          </a:blip>
          <a:stretch>
            <a:fillRect/>
          </a:stretch>
        </p:blipFill>
        <p:spPr>
          <a:xfrm>
            <a:off x="4130316" y="7131301"/>
            <a:ext cx="4744167" cy="2474209"/>
          </a:xfrm>
          <a:prstGeom prst="rect">
            <a:avLst/>
          </a:prstGeom>
          <a:ln w="12700">
            <a:miter lim="400000"/>
          </a:ln>
        </p:spPr>
      </p:pic>
      <p:pic>
        <p:nvPicPr>
          <p:cNvPr id="233" name="Picture 10" descr="Picture 10"/>
          <p:cNvPicPr>
            <a:picLocks noChangeAspect="1"/>
          </p:cNvPicPr>
          <p:nvPr/>
        </p:nvPicPr>
        <p:blipFill>
          <a:blip r:embed="rId4">
            <a:extLst/>
          </a:blip>
          <a:stretch>
            <a:fillRect/>
          </a:stretch>
        </p:blipFill>
        <p:spPr>
          <a:xfrm>
            <a:off x="11004994" y="8743404"/>
            <a:ext cx="1440163" cy="360043"/>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Workflow - git master"/>
          <p:cNvSpPr txBox="1"/>
          <p:nvPr>
            <p:ph type="body" sz="quarter" idx="1"/>
          </p:nvPr>
        </p:nvSpPr>
        <p:spPr>
          <a:xfrm>
            <a:off x="406400" y="342900"/>
            <a:ext cx="11176000" cy="571500"/>
          </a:xfrm>
          <a:prstGeom prst="rect">
            <a:avLst/>
          </a:prstGeom>
        </p:spPr>
        <p:txBody>
          <a:bodyPr/>
          <a:lstStyle/>
          <a:p>
            <a:pPr>
              <a:defRPr spc="100" sz="3200">
                <a:solidFill>
                  <a:srgbClr val="2389C0"/>
                </a:solidFill>
              </a:defRPr>
            </a:pPr>
            <a:r>
              <a:t>Workflow - </a:t>
            </a:r>
            <a:r>
              <a:rPr>
                <a:solidFill>
                  <a:srgbClr val="C41C2D"/>
                </a:solidFill>
              </a:rPr>
              <a:t>git master</a:t>
            </a:r>
          </a:p>
        </p:txBody>
      </p:sp>
      <p:sp>
        <p:nvSpPr>
          <p:cNvPr id="236" name="Comment, merge or close pull request."/>
          <p:cNvSpPr txBox="1"/>
          <p:nvPr/>
        </p:nvSpPr>
        <p:spPr>
          <a:xfrm>
            <a:off x="406398" y="4799679"/>
            <a:ext cx="12192004" cy="68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60400" indent="-660400">
              <a:spcBef>
                <a:spcPts val="4800"/>
              </a:spcBef>
              <a:buSzPct val="100000"/>
              <a:buAutoNum type="arabicPeriod" startAt="8"/>
              <a:defRPr i="1" sz="3400">
                <a:solidFill>
                  <a:srgbClr val="C41C2D"/>
                </a:solidFill>
                <a:latin typeface="Avenir Next"/>
                <a:ea typeface="Avenir Next"/>
                <a:cs typeface="Avenir Next"/>
                <a:sym typeface="Avenir Next"/>
              </a:defRPr>
            </a:pPr>
            <a:r>
              <a:t>Comment, merge or close pull request.</a:t>
            </a:r>
            <a:r>
              <a:rPr>
                <a:solidFill>
                  <a:srgbClr val="2389C0"/>
                </a:solidFill>
              </a:rPr>
              <a:t> </a:t>
            </a:r>
          </a:p>
        </p:txBody>
      </p:sp>
      <p:sp>
        <p:nvSpPr>
          <p:cNvPr id="237" name="Review pull request. Check out the new-feature branch from origin, compare it to master and review the code changes."/>
          <p:cNvSpPr txBox="1"/>
          <p:nvPr/>
        </p:nvSpPr>
        <p:spPr>
          <a:xfrm>
            <a:off x="406398" y="1302252"/>
            <a:ext cx="12192004" cy="185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60400" indent="-660400">
              <a:spcBef>
                <a:spcPts val="4800"/>
              </a:spcBef>
              <a:buSzPct val="100000"/>
              <a:buAutoNum type="arabicPeriod" startAt="7"/>
              <a:defRPr i="1" sz="3400">
                <a:solidFill>
                  <a:srgbClr val="C41C2D"/>
                </a:solidFill>
                <a:latin typeface="Avenir Next"/>
                <a:ea typeface="Avenir Next"/>
                <a:cs typeface="Avenir Next"/>
                <a:sym typeface="Avenir Next"/>
              </a:defRPr>
            </a:pPr>
            <a:r>
              <a:t>Review pull request.</a:t>
            </a:r>
            <a:r>
              <a:rPr>
                <a:solidFill>
                  <a:srgbClr val="2389C0"/>
                </a:solidFill>
              </a:rPr>
              <a:t> </a:t>
            </a:r>
            <a:r>
              <a:rPr i="0">
                <a:solidFill>
                  <a:srgbClr val="838787"/>
                </a:solidFill>
                <a:latin typeface="Avenir Next Medium"/>
                <a:ea typeface="Avenir Next Medium"/>
                <a:cs typeface="Avenir Next Medium"/>
                <a:sym typeface="Avenir Next Medium"/>
              </a:rPr>
              <a:t>Check out the new-feature branch from origin, compare it to master and review the code changes.</a:t>
            </a:r>
          </a:p>
        </p:txBody>
      </p:sp>
      <p:grpSp>
        <p:nvGrpSpPr>
          <p:cNvPr id="240" name="git checkout -b new-feature origin/new-feature…"/>
          <p:cNvGrpSpPr/>
          <p:nvPr/>
        </p:nvGrpSpPr>
        <p:grpSpPr>
          <a:xfrm>
            <a:off x="3323868" y="3465283"/>
            <a:ext cx="6357064" cy="1025566"/>
            <a:chOff x="0" y="0"/>
            <a:chExt cx="6357063" cy="1025565"/>
          </a:xfrm>
        </p:grpSpPr>
        <p:sp>
          <p:nvSpPr>
            <p:cNvPr id="238" name="Rectangle"/>
            <p:cNvSpPr/>
            <p:nvPr/>
          </p:nvSpPr>
          <p:spPr>
            <a:xfrm>
              <a:off x="0" y="-1"/>
              <a:ext cx="6357064" cy="1025567"/>
            </a:xfrm>
            <a:prstGeom prst="rect">
              <a:avLst/>
            </a:prstGeom>
            <a:solidFill>
              <a:srgbClr val="13163F"/>
            </a:solidFill>
            <a:ln w="25400" cap="flat">
              <a:solidFill>
                <a:srgbClr val="FFFFFF"/>
              </a:solidFill>
              <a:prstDash val="solid"/>
              <a:miter lim="400000"/>
            </a:ln>
            <a:effectLst/>
          </p:spPr>
          <p:txBody>
            <a:bodyPr wrap="square" lIns="50800" tIns="50800" rIns="50800" bIns="50800" numCol="1" anchor="ctr">
              <a:noAutofit/>
            </a:bodyPr>
            <a:lstStyle/>
            <a:p>
              <a:pPr>
                <a:spcBef>
                  <a:spcPts val="0"/>
                </a:spcBef>
                <a:defRPr b="1" sz="1600">
                  <a:solidFill>
                    <a:srgbClr val="838787"/>
                  </a:solidFill>
                  <a:latin typeface="Courier New"/>
                  <a:ea typeface="Courier New"/>
                  <a:cs typeface="Courier New"/>
                  <a:sym typeface="Courier New"/>
                </a:defRPr>
              </a:pPr>
            </a:p>
          </p:txBody>
        </p:sp>
        <p:sp>
          <p:nvSpPr>
            <p:cNvPr id="239" name="git checkout -b new-feature origin/new-feature…"/>
            <p:cNvSpPr txBox="1"/>
            <p:nvPr/>
          </p:nvSpPr>
          <p:spPr>
            <a:xfrm>
              <a:off x="0" y="233382"/>
              <a:ext cx="6357064"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spcBef>
                  <a:spcPts val="0"/>
                </a:spcBef>
                <a:defRPr b="1" sz="1600">
                  <a:solidFill>
                    <a:srgbClr val="838787"/>
                  </a:solidFill>
                  <a:latin typeface="Courier New"/>
                  <a:ea typeface="Courier New"/>
                  <a:cs typeface="Courier New"/>
                  <a:sym typeface="Courier New"/>
                </a:defRPr>
              </a:pPr>
              <a:r>
                <a:t>git checkout -b new-feature origin/new-feature</a:t>
              </a:r>
            </a:p>
            <a:p>
              <a:pPr>
                <a:spcBef>
                  <a:spcPts val="0"/>
                </a:spcBef>
                <a:defRPr b="1" sz="1600">
                  <a:solidFill>
                    <a:srgbClr val="838787"/>
                  </a:solidFill>
                  <a:latin typeface="Courier New"/>
                  <a:ea typeface="Courier New"/>
                  <a:cs typeface="Courier New"/>
                  <a:sym typeface="Courier New"/>
                </a:defRPr>
              </a:pPr>
              <a:r>
                <a:t>git diff master new-feature</a:t>
              </a:r>
            </a:p>
          </p:txBody>
        </p:sp>
      </p:grpSp>
      <p:sp>
        <p:nvSpPr>
          <p:cNvPr id="241" name="Browse to the project repository website in GitHub."/>
          <p:cNvSpPr txBox="1"/>
          <p:nvPr/>
        </p:nvSpPr>
        <p:spPr>
          <a:xfrm>
            <a:off x="406398" y="5781609"/>
            <a:ext cx="12192004" cy="68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marL="1320800" indent="-660400">
              <a:spcBef>
                <a:spcPts val="4800"/>
              </a:spcBef>
              <a:buSzPct val="100000"/>
              <a:buAutoNum type="alphaLcPeriod" startAt="1"/>
              <a:defRPr sz="3400">
                <a:solidFill>
                  <a:srgbClr val="838787"/>
                </a:solidFill>
                <a:latin typeface="Avenir Next Medium"/>
                <a:ea typeface="Avenir Next Medium"/>
                <a:cs typeface="Avenir Next Medium"/>
                <a:sym typeface="Avenir Next Medium"/>
              </a:defRPr>
            </a:pPr>
            <a:r>
              <a:t>Browse to the project repository website in GitHub.</a:t>
            </a:r>
          </a:p>
        </p:txBody>
      </p:sp>
      <p:sp>
        <p:nvSpPr>
          <p:cNvPr id="242" name="Click on Pull requests tab."/>
          <p:cNvSpPr txBox="1"/>
          <p:nvPr/>
        </p:nvSpPr>
        <p:spPr>
          <a:xfrm>
            <a:off x="406398" y="6763539"/>
            <a:ext cx="12192004" cy="68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marL="1320800" indent="-660400">
              <a:spcBef>
                <a:spcPts val="4800"/>
              </a:spcBef>
              <a:buSzPct val="100000"/>
              <a:buAutoNum type="alphaLcPeriod" startAt="2"/>
              <a:defRPr sz="3400">
                <a:solidFill>
                  <a:srgbClr val="838787"/>
                </a:solidFill>
                <a:latin typeface="Avenir Next Medium"/>
                <a:ea typeface="Avenir Next Medium"/>
                <a:cs typeface="Avenir Next Medium"/>
                <a:sym typeface="Avenir Next Medium"/>
              </a:defRPr>
            </a:pPr>
            <a:r>
              <a:t>Click on </a:t>
            </a:r>
            <a:r>
              <a:rPr i="1">
                <a:latin typeface="Avenir Next Condensed"/>
                <a:ea typeface="Avenir Next Condensed"/>
                <a:cs typeface="Avenir Next Condensed"/>
                <a:sym typeface="Avenir Next Condensed"/>
              </a:rPr>
              <a:t>Pull requests</a:t>
            </a:r>
            <a:r>
              <a:t> tab.</a:t>
            </a:r>
          </a:p>
        </p:txBody>
      </p:sp>
      <p:pic>
        <p:nvPicPr>
          <p:cNvPr id="243" name="pic1.png" descr="pic1.png"/>
          <p:cNvPicPr>
            <a:picLocks noChangeAspect="1"/>
          </p:cNvPicPr>
          <p:nvPr/>
        </p:nvPicPr>
        <p:blipFill>
          <a:blip r:embed="rId2">
            <a:extLst/>
          </a:blip>
          <a:stretch>
            <a:fillRect/>
          </a:stretch>
        </p:blipFill>
        <p:spPr>
          <a:xfrm>
            <a:off x="2192486" y="7745470"/>
            <a:ext cx="8619827" cy="1653706"/>
          </a:xfrm>
          <a:prstGeom prst="rect">
            <a:avLst/>
          </a:prstGeom>
          <a:ln w="12700">
            <a:miter lim="400000"/>
          </a:ln>
        </p:spPr>
      </p:pic>
      <p:pic>
        <p:nvPicPr>
          <p:cNvPr id="244" name="Picture 10" descr="Picture 10"/>
          <p:cNvPicPr>
            <a:picLocks noChangeAspect="1"/>
          </p:cNvPicPr>
          <p:nvPr/>
        </p:nvPicPr>
        <p:blipFill>
          <a:blip r:embed="rId3">
            <a:extLst/>
          </a:blip>
          <a:stretch>
            <a:fillRect/>
          </a:stretch>
        </p:blipFill>
        <p:spPr>
          <a:xfrm>
            <a:off x="11004994" y="8743404"/>
            <a:ext cx="1440163" cy="360043"/>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222222"/>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Neue"/>
        <a:ea typeface="Helvetica Neue"/>
        <a:cs typeface="Helvetica Neue"/>
      </a:majorFont>
      <a:minorFont>
        <a:latin typeface="Helvetica"/>
        <a:ea typeface="Helvetica"/>
        <a:cs typeface="Helvetica"/>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8787"/>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Neue"/>
        <a:ea typeface="Helvetica Neue"/>
        <a:cs typeface="Helvetica Neue"/>
      </a:majorFont>
      <a:minorFont>
        <a:latin typeface="Helvetica"/>
        <a:ea typeface="Helvetica"/>
        <a:cs typeface="Helvetica"/>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8787"/>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