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90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497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02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7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638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136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189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86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56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72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34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65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84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81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83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91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EA364B-64E5-4A81-9D9A-120CB25DD03C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1CBA-CF54-45A4-8EA0-AA397125E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693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68FE3-4C83-4BB6-817F-BCEAFAD81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329581"/>
          </a:xfrm>
        </p:spPr>
        <p:txBody>
          <a:bodyPr/>
          <a:lstStyle/>
          <a:p>
            <a:pPr algn="ctr"/>
            <a:r>
              <a:rPr lang="es-PE" dirty="0"/>
              <a:t>APROXIMACIONES GAUSSIANAS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255BFE-6D57-4888-8943-D66621CF7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3600" dirty="0"/>
              <a:t>Poisson, normal y binomial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81212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02183-D501-4372-A9AC-8A44D18E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PRUEBA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C2084-1D3E-4A6A-9298-17BDB2B68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1"/>
            <a:ext cx="8946541" cy="63610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 continuación se muestra las gráficas de las distribuciones: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3D4FB1-10D8-4324-BEE6-72A6E82F7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00" y="2160105"/>
            <a:ext cx="7885026" cy="41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3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AD58DD9-5B3C-4F1B-AC29-07E63B708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75" y="808120"/>
            <a:ext cx="10028049" cy="52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9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0FEE40-9D68-4185-886A-3CC82822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2" y="776903"/>
            <a:ext cx="10147496" cy="530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5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F5457-7AA6-47CA-8355-4628BBD7F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38" y="688353"/>
            <a:ext cx="8946541" cy="788756"/>
          </a:xfrm>
        </p:spPr>
        <p:txBody>
          <a:bodyPr/>
          <a:lstStyle/>
          <a:p>
            <a:pPr marL="0" indent="0">
              <a:buNone/>
            </a:pPr>
            <a:r>
              <a:rPr lang="es-PE" b="1" dirty="0"/>
              <a:t>Aproximación Poisson-Normal: </a:t>
            </a:r>
            <a:r>
              <a:rPr lang="es-PE" dirty="0"/>
              <a:t>En el programa aumento el valor de µ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6D38BAB-3B32-40FE-B7F2-11200C872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1" y="1696913"/>
            <a:ext cx="4618899" cy="34641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1D507A-BE8C-4672-A638-8FE84C4FA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99" y="1753183"/>
            <a:ext cx="4468844" cy="33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3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1F02E2F-24C9-4C0F-B442-5031EDC1C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04" y="302452"/>
            <a:ext cx="4168731" cy="31265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99637FB-A8AB-48CC-9AEC-4833F41BA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67" y="458955"/>
            <a:ext cx="3960060" cy="29700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E9F56EE-47B7-46C1-9932-B2A826CFC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613" y="3574945"/>
            <a:ext cx="4058535" cy="30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2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035E8-B5DD-424A-BE2B-CD47287B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9134"/>
          </a:xfrm>
        </p:spPr>
        <p:txBody>
          <a:bodyPr/>
          <a:lstStyle/>
          <a:p>
            <a:r>
              <a:rPr lang="es-PE" sz="2400" b="1" dirty="0"/>
              <a:t>Aproximación Binomial-Normal: </a:t>
            </a:r>
            <a:r>
              <a:rPr lang="es-ES" sz="2400" dirty="0"/>
              <a:t>En el programa aumento el valor N y dejo constante el valor p=0.5</a:t>
            </a:r>
            <a:endParaRPr lang="es-ES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20919C-1672-4DBC-923C-ED4154FA5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66" y="1631852"/>
            <a:ext cx="5182106" cy="38865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9BC1A5-F145-4469-AFA0-43790144B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74" y="1631852"/>
            <a:ext cx="5182106" cy="38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77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5ED1BE-82A0-4AD8-A2D8-6ECB3748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3" y="1287192"/>
            <a:ext cx="5711484" cy="42836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2C553A4-BCB5-4C52-8D2C-BED9E65BC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44" y="1287192"/>
            <a:ext cx="5711484" cy="42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2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E7C7C-0C63-4DCD-93AB-083EBB86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46185"/>
            <a:ext cx="9404723" cy="1400530"/>
          </a:xfrm>
        </p:spPr>
        <p:txBody>
          <a:bodyPr/>
          <a:lstStyle/>
          <a:p>
            <a:pPr algn="ctr"/>
            <a:r>
              <a:rPr lang="es-PE" b="1" dirty="0"/>
              <a:t>CONCLUSIONES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C87B1-1A79-4A46-994F-8054A810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4228"/>
            <a:ext cx="10052368" cy="531758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Se observa de las gráficas el comportamiento bajo las condiciones dadas: La </a:t>
            </a:r>
            <a:r>
              <a:rPr lang="es-ES" b="1" dirty="0"/>
              <a:t>aproximación Poisson-Normal </a:t>
            </a:r>
            <a:r>
              <a:rPr lang="es-ES" dirty="0"/>
              <a:t>se da como consecuencia del Teorema Central del Límite, para valores grandes de µ , una variable aleatoria de Poisson X puede aproximarse por otra Normal dado que el cociente: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   </a:t>
            </a:r>
          </a:p>
          <a:p>
            <a:pPr marL="0" indent="0">
              <a:buNone/>
            </a:pPr>
            <a:r>
              <a:rPr lang="es-ES" dirty="0"/>
              <a:t>converge a una distribución Normal de media 0 y de varianza 1.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La </a:t>
            </a:r>
            <a:r>
              <a:rPr lang="es-ES" b="1" dirty="0"/>
              <a:t>aproximación Binomial-Normal </a:t>
            </a:r>
            <a:r>
              <a:rPr lang="es-ES" dirty="0"/>
              <a:t>se cumple cuando p = 0.5 y N es muy </a:t>
            </a:r>
            <a:r>
              <a:rPr lang="pt-BR" dirty="0"/>
              <a:t>grande(usualmente se exige que N &gt;30), </a:t>
            </a:r>
            <a:r>
              <a:rPr lang="es-ES" dirty="0"/>
              <a:t>la distribución Binomial puede aproximarse mediante la distribución Normal.</a:t>
            </a:r>
          </a:p>
          <a:p>
            <a:r>
              <a:rPr lang="es-ES" dirty="0"/>
              <a:t> Las gráficas son similares a las teóricas, lo cual dice que se ha simulado bien el experimento, quizá en el de las distribuciones de Poisson y Binomial falto extender mas la gráfica en el eje X+ para ver la totalidad de esta, dejamos al lector notar esta acotación.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68D3AE-5D11-476B-8524-B9512E6DA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26" y="2502731"/>
            <a:ext cx="16859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7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7BDA9-F629-4BD9-92EF-D6CBB5DB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3" y="2369854"/>
            <a:ext cx="9404723" cy="2118291"/>
          </a:xfrm>
        </p:spPr>
        <p:txBody>
          <a:bodyPr/>
          <a:lstStyle/>
          <a:p>
            <a:pPr algn="ctr"/>
            <a:r>
              <a:rPr lang="es-PE" sz="8000" b="1" dirty="0"/>
              <a:t>GRACIAS</a:t>
            </a:r>
            <a:endParaRPr lang="es-ES" sz="8000" b="1" dirty="0"/>
          </a:p>
        </p:txBody>
      </p:sp>
    </p:spTree>
    <p:extLst>
      <p:ext uri="{BB962C8B-B14F-4D97-AF65-F5344CB8AC3E}">
        <p14:creationId xmlns:p14="http://schemas.microsoft.com/office/powerpoint/2010/main" val="135749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FEBB5-AD72-498F-82E9-F98E4842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RESUMEN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20849-6BCB-4263-8640-DF73E716E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 el presente proyecto se verá el comportamiento de las distribuciones Normal, Binomial y Poisson, y su relación entre estas por medio de aproximaciones en una simulación que se ha de dar por medio de Python.</a:t>
            </a:r>
          </a:p>
        </p:txBody>
      </p:sp>
    </p:spTree>
    <p:extLst>
      <p:ext uri="{BB962C8B-B14F-4D97-AF65-F5344CB8AC3E}">
        <p14:creationId xmlns:p14="http://schemas.microsoft.com/office/powerpoint/2010/main" val="110163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AFA18-A44A-4C27-94AF-BF9DA275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INTRODUCCIÓN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63A15-8416-481A-8EF0-BA9E8574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100" dirty="0"/>
              <a:t>Las variables aleatorias han llegado a desempeñar un papel importante en casi todos los campos de estudio: en la Física, la Química y la Ingeniera; y especialmente en las ciencias biológicas y sociales. Estas variables aleatorias son medidas y analizadas en términos de sus propiedades estadísticas y probabilísticas, de las cuales una característica subyacente es su función de distribución. A pesar de que el número potencial de distribuciones puede ser muy grande, en la práctica, un número relativamente pequeño se utilizan; ya sea porque tienen características matemáticas que las hace fáciles de usar o porque se asemejan bastante bien a una porción de la realidad, o por ambas razones combinadas.</a:t>
            </a:r>
          </a:p>
        </p:txBody>
      </p:sp>
    </p:spTree>
    <p:extLst>
      <p:ext uri="{BB962C8B-B14F-4D97-AF65-F5344CB8AC3E}">
        <p14:creationId xmlns:p14="http://schemas.microsoft.com/office/powerpoint/2010/main" val="414079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6AE2E31-E483-4C30-8F6C-EE7FDAC1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396875"/>
            <a:ext cx="8947150" cy="5851525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200" dirty="0"/>
              <a:t>En ocasiones, algunas variables aleatorias siguen distribuciones de probabilidad muy concretas, como por ejemplo el estudio a un colectivo numeroso de individuos que se modelizan por la distribución Normal".</a:t>
            </a:r>
          </a:p>
          <a:p>
            <a:pPr marL="0" indent="0">
              <a:buNone/>
            </a:pPr>
            <a:r>
              <a:rPr lang="es-ES" sz="2200" dirty="0"/>
              <a:t>Veremos solo algunas de las distribuciones o modelos de probabilidad más importantes como son las aproximaciones Gaussianas que se dan para las distribuciones Poisson, Binomial(discretas) y Normal(continua) y que después nos resultaran muy útiles como por ejemplo para el tema de la Estimación. Como hemos visto, las variables pueden ser discretas o continuas; por ello, también las distribuciones a tratar podrán ir asociadas a variables aleatorias discretas o continuas.</a:t>
            </a:r>
          </a:p>
        </p:txBody>
      </p:sp>
    </p:spTree>
    <p:extLst>
      <p:ext uri="{BB962C8B-B14F-4D97-AF65-F5344CB8AC3E}">
        <p14:creationId xmlns:p14="http://schemas.microsoft.com/office/powerpoint/2010/main" val="84390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F115A-4D38-499F-B5CE-7826903B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30088"/>
            <a:ext cx="8946541" cy="1130115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Distribución Poisson: </a:t>
            </a:r>
          </a:p>
          <a:p>
            <a:pPr marL="0" indent="0">
              <a:buNone/>
            </a:pPr>
            <a:r>
              <a:rPr lang="es-ES" b="1" dirty="0"/>
              <a:t>	E</a:t>
            </a:r>
            <a:r>
              <a:rPr lang="es-ES" dirty="0"/>
              <a:t>sta dada por la fórmula: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A162B3-5586-41F7-9E06-238360D6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91" y="1783005"/>
            <a:ext cx="2839195" cy="9320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A7DEA9-B8AE-472F-AC03-4FB4E0093450}"/>
              </a:ext>
            </a:extLst>
          </p:cNvPr>
          <p:cNvSpPr txBox="1"/>
          <p:nvPr/>
        </p:nvSpPr>
        <p:spPr>
          <a:xfrm>
            <a:off x="1103312" y="2951028"/>
            <a:ext cx="9805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 donde r es un entero r &gt;=0 y  µ es un número real positivo. La Distribución Poisson describe la probabilidad de encontrar exactamente r eventos en un lapso de tiempo si los acontecimientos se producen de forma independiente a una velocidad constante . Es una de las distribuciones mas utilizadas en estadística con varias aplicaciones; como por ejemplo describir el número de fallos en un lote de materiales o la cantidad de llegadas por hora a un centro de servicios.</a:t>
            </a:r>
          </a:p>
        </p:txBody>
      </p:sp>
    </p:spTree>
    <p:extLst>
      <p:ext uri="{BB962C8B-B14F-4D97-AF65-F5344CB8AC3E}">
        <p14:creationId xmlns:p14="http://schemas.microsoft.com/office/powerpoint/2010/main" val="72141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6127E4-6028-44F8-8B20-716FF315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515" y="603946"/>
            <a:ext cx="8946541" cy="11496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2900" b="1" dirty="0"/>
              <a:t>Distribución Binomial</a:t>
            </a:r>
            <a:r>
              <a:rPr lang="es-ES" sz="2900" dirty="0"/>
              <a:t>: </a:t>
            </a:r>
          </a:p>
          <a:p>
            <a:pPr marL="0" indent="0">
              <a:buNone/>
            </a:pPr>
            <a:r>
              <a:rPr lang="es-ES" sz="2900" dirty="0"/>
              <a:t>	Está dada por la fórmula:</a:t>
            </a:r>
          </a:p>
          <a:p>
            <a:pPr marL="0" indent="0">
              <a:buNone/>
            </a:pPr>
            <a:r>
              <a:rPr lang="es-PE" dirty="0"/>
              <a:t>	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03D712-B590-4E8E-B384-9EA18AD8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68" y="1753552"/>
            <a:ext cx="3400425" cy="7905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6E765AF-9865-4D23-92F5-8A1076105570}"/>
              </a:ext>
            </a:extLst>
          </p:cNvPr>
          <p:cNvSpPr txBox="1"/>
          <p:nvPr/>
        </p:nvSpPr>
        <p:spPr>
          <a:xfrm>
            <a:off x="1006510" y="3334702"/>
            <a:ext cx="96725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En donde r con la condición 0 &lt;=r &lt;=N y el parámetro N (N &gt; 0) son enteros; y el parámetro p (0&lt;=p&lt;=1) es un número real. La Distribución Binomial describe la probabilidad de exactamente r éxitos en N pruebas si la probabilidad de éxito en una sola prueba es p.</a:t>
            </a:r>
          </a:p>
        </p:txBody>
      </p:sp>
    </p:spTree>
    <p:extLst>
      <p:ext uri="{BB962C8B-B14F-4D97-AF65-F5344CB8AC3E}">
        <p14:creationId xmlns:p14="http://schemas.microsoft.com/office/powerpoint/2010/main" val="270592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A0422-F85D-4279-9778-D9D7DDF8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18014"/>
            <a:ext cx="8946541" cy="2308066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Distribución Normal : </a:t>
            </a:r>
            <a:r>
              <a:rPr lang="es-ES" dirty="0"/>
              <a:t>o también llamada Distribución de Gauss, se caracteriza porque los valores se distribuyen formando una </a:t>
            </a:r>
            <a:r>
              <a:rPr lang="es-ES" b="1" i="1" dirty="0"/>
              <a:t>campana de Gauss</a:t>
            </a:r>
            <a:r>
              <a:rPr lang="es-ES" dirty="0"/>
              <a:t>, en torno a un valor central que coincide con el valor medio de la distribución, es aplicable a un amplio rango de problemas, lo que la convierte en la distribución mas utilizada en estadística; esta dada por la fórmula: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175C25-0698-4B32-8D1F-F0219817C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93" y="2818594"/>
            <a:ext cx="4743468" cy="10078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BCA587C-FB3D-4929-8F28-C2678FAB010C}"/>
              </a:ext>
            </a:extLst>
          </p:cNvPr>
          <p:cNvSpPr txBox="1"/>
          <p:nvPr/>
        </p:nvSpPr>
        <p:spPr>
          <a:xfrm>
            <a:off x="1209822" y="4164037"/>
            <a:ext cx="938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donde µ es el parámetro de ubicación, y va a ser igual a la media aritmética y </a:t>
            </a:r>
            <a:r>
              <a:rPr lang="el-GR" dirty="0"/>
              <a:t>σ</a:t>
            </a:r>
            <a:r>
              <a:rPr lang="es-PE" dirty="0"/>
              <a:t>^</a:t>
            </a:r>
            <a:r>
              <a:rPr lang="es-ES" dirty="0"/>
              <a:t>2 es el desvío estándar. Algunos ejemplos de variables asociadas a fenómenos naturales que siguen el modelo de la Distribución Normal son:</a:t>
            </a:r>
          </a:p>
        </p:txBody>
      </p:sp>
    </p:spTree>
    <p:extLst>
      <p:ext uri="{BB962C8B-B14F-4D97-AF65-F5344CB8AC3E}">
        <p14:creationId xmlns:p14="http://schemas.microsoft.com/office/powerpoint/2010/main" val="33811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DF3113D-6CA1-4259-886D-3E4945A1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652" y="1923500"/>
            <a:ext cx="8947150" cy="3010999"/>
          </a:xfrm>
        </p:spPr>
        <p:txBody>
          <a:bodyPr/>
          <a:lstStyle/>
          <a:p>
            <a:r>
              <a:rPr lang="es-ES" dirty="0"/>
              <a:t>Características morfológicas de individuos, como la estatura;</a:t>
            </a:r>
          </a:p>
          <a:p>
            <a:r>
              <a:rPr lang="es-PE" dirty="0"/>
              <a:t>F</a:t>
            </a:r>
            <a:r>
              <a:rPr lang="es-ES" dirty="0" err="1"/>
              <a:t>isiológicos</a:t>
            </a:r>
            <a:r>
              <a:rPr lang="es-ES" dirty="0"/>
              <a:t>, como el efecto de un fármaco.</a:t>
            </a:r>
          </a:p>
          <a:p>
            <a:r>
              <a:rPr lang="es-ES" dirty="0"/>
              <a:t>Características sociológicas, como el consumo de cierto producto por un mismo grupo de individuos;</a:t>
            </a:r>
          </a:p>
          <a:p>
            <a:r>
              <a:rPr lang="es-ES" dirty="0"/>
              <a:t> Características psicológicas, como el cociente intelectual;</a:t>
            </a:r>
          </a:p>
          <a:p>
            <a:r>
              <a:rPr lang="es-ES" dirty="0"/>
              <a:t> Nivel de ruido en telecomunicaciones;</a:t>
            </a:r>
          </a:p>
          <a:p>
            <a:r>
              <a:rPr lang="es-ES" dirty="0"/>
              <a:t> Errores cometidos al medir ciertas magnitudes;</a:t>
            </a:r>
          </a:p>
        </p:txBody>
      </p:sp>
    </p:spTree>
    <p:extLst>
      <p:ext uri="{BB962C8B-B14F-4D97-AF65-F5344CB8AC3E}">
        <p14:creationId xmlns:p14="http://schemas.microsoft.com/office/powerpoint/2010/main" val="70949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D9F1B-FB18-4308-A3BE-72F27239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IMPLEMENTACIÓN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4A0B13-9D9E-4F16-A117-83AFF9F9E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1205948"/>
            <a:ext cx="10455965" cy="56520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En Python se pudo generar fácilmente con la ayuda de scipy.stats, paquete que utilizo para representar a todas las distribuciones en cuestión a lo largo del artículo, de este paquete en específico las siguientes funciones:</a:t>
            </a:r>
          </a:p>
          <a:p>
            <a:r>
              <a:rPr lang="es-ES" b="1" dirty="0" err="1"/>
              <a:t>scipy.stats.poisson</a:t>
            </a:r>
            <a:r>
              <a:rPr lang="es-ES" dirty="0"/>
              <a:t>, La función de masa de probabilidad lo define en la forma "estandarizada". Para cambiar la distribución se usa el parámetro loc. Específicamente, poisson.pmf (k, mu, </a:t>
            </a:r>
            <a:r>
              <a:rPr lang="es-ES" dirty="0" err="1"/>
              <a:t>loc</a:t>
            </a:r>
            <a:r>
              <a:rPr lang="es-ES" dirty="0"/>
              <a:t>) es idénticamente equivalente a poisson.pmf (k - </a:t>
            </a:r>
            <a:r>
              <a:rPr lang="es-ES" dirty="0" err="1"/>
              <a:t>loc</a:t>
            </a:r>
            <a:r>
              <a:rPr lang="es-ES" dirty="0"/>
              <a:t>, mu).</a:t>
            </a:r>
          </a:p>
          <a:p>
            <a:r>
              <a:rPr lang="es-ES" dirty="0" err="1"/>
              <a:t>scipy.stats.binomial</a:t>
            </a:r>
            <a:r>
              <a:rPr lang="es-ES" dirty="0"/>
              <a:t>, La función de masa de probabilidad se define en la forma "estandarizada". Para cambiar la distribución se usa el parámetro loc. </a:t>
            </a:r>
            <a:r>
              <a:rPr lang="pt-BR" dirty="0"/>
              <a:t>Especificamente, binom.pmf (k, n, p, </a:t>
            </a:r>
            <a:r>
              <a:rPr lang="es-ES" dirty="0" err="1"/>
              <a:t>loc</a:t>
            </a:r>
            <a:r>
              <a:rPr lang="es-ES" dirty="0"/>
              <a:t>) es idénticamente equivalente a binom. </a:t>
            </a:r>
            <a:r>
              <a:rPr lang="pt-BR" dirty="0" err="1"/>
              <a:t>pmf</a:t>
            </a:r>
            <a:r>
              <a:rPr lang="pt-BR" dirty="0"/>
              <a:t> (k - </a:t>
            </a:r>
            <a:r>
              <a:rPr lang="pt-BR" dirty="0" err="1"/>
              <a:t>loc</a:t>
            </a:r>
            <a:r>
              <a:rPr lang="pt-BR" dirty="0"/>
              <a:t>, n, p).</a:t>
            </a:r>
          </a:p>
          <a:p>
            <a:r>
              <a:rPr lang="es-ES" dirty="0" err="1"/>
              <a:t>scipy.stats.normal</a:t>
            </a:r>
            <a:r>
              <a:rPr lang="es-ES" dirty="0"/>
              <a:t>, La densidad de probabilidad se define en la forma "estandarizada". Para cambiar y/o escalar la distribución, use los parámetros </a:t>
            </a:r>
            <a:r>
              <a:rPr lang="es-ES" dirty="0" err="1"/>
              <a:t>loc</a:t>
            </a:r>
            <a:r>
              <a:rPr lang="es-ES" dirty="0"/>
              <a:t> y </a:t>
            </a:r>
            <a:r>
              <a:rPr lang="es-ES" dirty="0" err="1"/>
              <a:t>scale</a:t>
            </a:r>
            <a:r>
              <a:rPr lang="es-ES" dirty="0"/>
              <a:t>. Específicamente, norm.pdf (x, </a:t>
            </a:r>
            <a:r>
              <a:rPr lang="es-ES" dirty="0" err="1"/>
              <a:t>loc,scale</a:t>
            </a:r>
            <a:r>
              <a:rPr lang="es-ES" dirty="0"/>
              <a:t>) es idénticamente equivalente a norm.pdf (y) / </a:t>
            </a:r>
            <a:r>
              <a:rPr lang="es-ES" dirty="0" err="1"/>
              <a:t>scale</a:t>
            </a:r>
            <a:r>
              <a:rPr lang="es-ES" dirty="0"/>
              <a:t> con y = (x - </a:t>
            </a:r>
            <a:r>
              <a:rPr lang="es-ES" dirty="0" err="1"/>
              <a:t>loc</a:t>
            </a:r>
            <a:r>
              <a:rPr lang="es-ES" dirty="0"/>
              <a:t>)/ </a:t>
            </a:r>
            <a:r>
              <a:rPr lang="es-ES" dirty="0" err="1"/>
              <a:t>scale</a:t>
            </a:r>
            <a:r>
              <a:rPr lang="es-ES" dirty="0"/>
              <a:t>.</a:t>
            </a:r>
          </a:p>
          <a:p>
            <a:r>
              <a:rPr lang="es-ES" dirty="0"/>
              <a:t>Adicionalmente se hace uso del paquete </a:t>
            </a:r>
            <a:r>
              <a:rPr lang="es-ES" dirty="0" err="1"/>
              <a:t>matplolib</a:t>
            </a:r>
            <a:r>
              <a:rPr lang="es-ES" dirty="0"/>
              <a:t> para generarnos los gráficos.</a:t>
            </a:r>
          </a:p>
        </p:txBody>
      </p:sp>
    </p:spTree>
    <p:extLst>
      <p:ext uri="{BB962C8B-B14F-4D97-AF65-F5344CB8AC3E}">
        <p14:creationId xmlns:p14="http://schemas.microsoft.com/office/powerpoint/2010/main" val="1374149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1035</Words>
  <Application>Microsoft Office PowerPoint</Application>
  <PresentationFormat>Panorámica</PresentationFormat>
  <Paragraphs>44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APROXIMACIONES GAUSSIANAS</vt:lpstr>
      <vt:lpstr>RESUMEN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IMPLEMENTACIÓN</vt:lpstr>
      <vt:lpstr>PRUEBA</vt:lpstr>
      <vt:lpstr>Presentación de PowerPoint</vt:lpstr>
      <vt:lpstr>Presentación de PowerPoint</vt:lpstr>
      <vt:lpstr>Presentación de PowerPoint</vt:lpstr>
      <vt:lpstr>Presentación de PowerPoint</vt:lpstr>
      <vt:lpstr>Aproximación Binomial-Normal: En el programa aumento el valor N y dejo constante el valor p=0.5</vt:lpstr>
      <vt:lpstr>Presentación de PowerPoint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APROXIMACIONES GAUSSIANAS</dc:title>
  <dc:creator>yoshimar</dc:creator>
  <cp:lastModifiedBy>yoshimar</cp:lastModifiedBy>
  <cp:revision>13</cp:revision>
  <dcterms:created xsi:type="dcterms:W3CDTF">2018-12-07T17:31:54Z</dcterms:created>
  <dcterms:modified xsi:type="dcterms:W3CDTF">2018-12-07T19:51:28Z</dcterms:modified>
</cp:coreProperties>
</file>