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>
      <p:cViewPr varScale="1">
        <p:scale>
          <a:sx n="107" d="100"/>
          <a:sy n="107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1D0A-AE0B-9A4D-035A-7649A2E3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FC9B-445D-04AE-F01D-3DB5403EE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FE96-CD29-8345-28AD-A593C3EC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14CAB-D924-CE64-51D5-5AE6C568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FF493-078C-E8FE-0712-135C8AF6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AC96-BBD0-B4A9-C0AC-EB7DE6D9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763B2-28D2-D745-D759-EC0CE3A1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F6202-8480-1E8D-C7BB-3517AA5B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F2676-5826-3118-D8EB-2D236898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099E-6508-FE29-2670-10783F65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9C625-CA19-3FF5-B13F-78CC8D923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F3A77-9715-D524-D69F-B515B69E7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78DA-4E8C-F1F1-1343-26637CB6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F1F9-D3E0-16BB-14F0-CA0077EE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8573-E59F-DD35-F18C-1AA51ED1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AB48-312C-A078-D19A-56CA8CFB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BC96-CD6A-1DA0-9BCD-49F86859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38A6-BC9B-DF63-5AF0-50D2244D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F80D-700E-4723-5D4B-173834F0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4130-04DA-9208-177C-0066A481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28FC-915F-5A99-E8BB-5181737F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EF6-8423-A505-43B5-F168245B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4D06-3F6D-F458-A439-B07577B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73F04-A537-B9E0-E0CA-B9864CC0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BC95-8BFB-D51C-0BF7-8A34D4B1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67A1-6099-4688-69FB-8DAEC9AC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8C8ED-D7AC-D9FA-E95A-4187B105D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E3899-C4DC-F760-CA5D-180080F4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E9CE-5B47-C54C-DA87-EBF4F093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272DE-0EBB-7161-8AE5-D2FB204E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F4839-575E-008B-9720-A649E4BF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3067-911F-92E0-797F-3C31887F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88716-BC2F-DE75-8183-B001BE92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2ACAD-6D5B-4E4F-2598-2AB3C866C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3A2A1-26A3-F851-9787-97151D262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A399C-5D30-74DC-14D7-0E5A0DE20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40113-BC86-A330-0C63-3A899961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B5BC9-3096-E823-BDB5-F33E3502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EFE0B-96F7-4C75-CF73-B776F30D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9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21FF-0A43-627E-14FB-49F468E3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BC3D7-DC0B-5A49-CB81-AAAC080D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EAFEE-B3F5-519A-1378-B4F0EA78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2D96-0483-3489-BB68-DF2E278D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E09D9-B901-9C59-E9FA-FE8D1B2A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DD27C-196F-350A-8D71-39B19204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D3E0-3E3D-4AFB-2754-F057AD0B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6473-EC31-7F5A-B069-9A5A453D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1727-C0B7-9AFB-2518-7050A533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4042F-CB5A-6D87-6F2F-6C252F3C5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7FE8B-BE24-FCA7-8B05-9F6F26F8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F4481-C7C3-5364-B3F9-06B4607A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3FE26-744E-68A3-7BC5-0F3EB9E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90E4-E2AD-1F0B-118A-49C8ABF1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385F6-4024-B931-704A-C749E5BC8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72BFE-53FA-CE42-5AE9-23DA2D733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4796E-03A6-CD38-6C76-974334DF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0B4B8-9768-2CF9-1084-C55522D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BB3A4-B21A-BA33-1D41-0298ED55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0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24E67-16D2-EC48-F46E-C30A528F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2541F-21B5-882F-EDF1-85294363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F087-548F-7B78-3EC7-55C06B4E9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6AAC-A2C9-A379-F1DF-4CD383591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B4D5-8C9F-4EA2-68F2-008DA69D0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7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9828-C471-C508-B8A6-B4D17AFAE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E2226-9A04-00F9-ED8E-396467D9C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Yue</dc:creator>
  <cp:lastModifiedBy>Zhang, Yue</cp:lastModifiedBy>
  <cp:revision>1</cp:revision>
  <dcterms:created xsi:type="dcterms:W3CDTF">2023-03-09T20:03:23Z</dcterms:created>
  <dcterms:modified xsi:type="dcterms:W3CDTF">2023-03-09T20:03:58Z</dcterms:modified>
</cp:coreProperties>
</file>