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3A7-24B6-419D-96EA-00B5ED4CA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F0B68-F699-47B8-B3DA-E283A8A3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1C9A-223D-42BD-99E7-F267D61F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1EE5-176C-49BF-8C5D-E6F7F9BB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D845-5F59-4875-9F68-145B22EE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9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DA6F-D573-45AB-A796-3A7074E8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76E56-992C-4304-A7D9-48602CB0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2D08-A3F5-438C-9FA9-24207DAF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D329-C372-4D69-87CD-4CFE55D0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0CFF-FCFE-424F-8401-03FAD065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0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88A10-97F1-44D8-A338-91BB04ACD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9DE97-F25F-4319-B462-D6F712367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F3F3-84C1-43EA-9D1A-56C9EA31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E607-2401-4BA3-957D-815CFCE2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0EFE-29F5-4525-AFF9-70EC144F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7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B7FC-1DC8-4A08-870A-6EED38DC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0200-7956-4023-80F3-F2CB94FB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F47B-48F1-4AAA-9568-2BF75164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C289-FA2D-45BF-A878-8599987A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4288-B0DC-4983-8592-1754ABCF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03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3792-3415-4DDD-9F74-A27B0D8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C268-4C41-482D-836E-5E7FCB04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7050-A77D-4E03-AD47-032C7837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25DF-F7F9-4AFE-A6BA-9096C42E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91FD-47F2-4521-A625-A8F6DD81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CBA2-22B7-45F3-9280-CDAB3AD4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2FF6-4D7B-4FB3-BD79-CDE2D8C06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96397-AB85-4357-9994-DB02035B3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7D04-B1B2-417F-9FF2-86F6B16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0A432-BE50-47DF-9E12-682F400B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2D06B-AA9F-40F3-99EB-A982BBF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99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DE40-C0BE-4D7F-94CD-4EC2286B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7E04-8D32-4929-BCDA-B751E32E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B4BBB-1ABC-4179-9B5B-A4609013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EEB64-000A-4339-B26F-190B49D48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0277F-0160-4F96-B772-DCA7021CE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4A6E9-CE2F-4F51-B845-0889718A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175D6-672F-448A-BAB2-27E15F7D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92346-3013-4FBE-B3A1-E832A057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1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3BC0-D0D5-4B7C-98FE-6488570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1C468-6BDE-4176-91CE-82E45DAB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A3908-85D2-48ED-9AA7-45C08285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44D41-4102-4F82-A69F-49501D48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84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8B44F-A8DB-4FE3-BBA1-16CFD647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2415E-D502-4BF1-BEED-5A2CA4A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B6F3D-75C3-442F-ACA6-83C4F75B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96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8F3B-530B-41C5-A176-EBBF6BDF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DB3D-388B-48C3-82DD-12017883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CB55D-2E49-49EB-8B27-A413F734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8CF3E-3D89-4E7F-9225-958775EE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CAED2-C423-4E49-B1C5-D685DDC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AFD5-15DB-4AA1-8623-457EECF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2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04-918D-4C7B-B7AA-4F10665A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E4399-2906-4DCB-AC69-DE7E41D80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FD79F-D868-4BE8-B2FB-7864FB4F0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A217-F74A-453B-ABF4-78B6E8BF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B63D3-6F6A-491F-9AA5-0BBBF098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E994-7F63-44AA-A258-0E741F1B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10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365CA-48C2-4AFD-B957-AD14EC5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DC01D-3C73-4E9B-A07F-D7916B35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7F64-EC93-474A-A0FA-FB7AAAB14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44EF-F7BE-4660-ABF4-5DED643B98EA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15E3-16DE-45B5-A784-3074E38C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02BC-25E9-40A3-A72B-8C6AE0F62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AB4D-A192-4A90-AF3F-6C376B7427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07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87DFE-9A60-411B-920D-A3AF6D107EC1}"/>
              </a:ext>
            </a:extLst>
          </p:cNvPr>
          <p:cNvSpPr/>
          <p:nvPr/>
        </p:nvSpPr>
        <p:spPr>
          <a:xfrm>
            <a:off x="604189" y="1357759"/>
            <a:ext cx="9180942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//Definition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person1 =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"Hans",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"Muster",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"männlich",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Date("1973-11-30"),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`Der Name ist ${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}`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//Ausgabe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console.log(person1.getFullName());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06185" y="514350"/>
            <a:ext cx="78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JavaScript-</a:t>
            </a:r>
            <a:r>
              <a:rPr lang="en-US" sz="2400" dirty="0" err="1"/>
              <a:t>Objekte</a:t>
            </a:r>
            <a:r>
              <a:rPr lang="en-US" sz="2400" dirty="0"/>
              <a:t> </a:t>
            </a:r>
            <a:r>
              <a:rPr lang="en-US" sz="2400" dirty="0" err="1">
                <a:highlight>
                  <a:srgbClr val="FFFF00"/>
                </a:highlight>
              </a:rPr>
              <a:t>ohne</a:t>
            </a:r>
            <a:r>
              <a:rPr lang="en-US" sz="2400" dirty="0"/>
              <a:t> </a:t>
            </a:r>
            <a:r>
              <a:rPr lang="en-US" sz="2400" dirty="0" err="1"/>
              <a:t>Vorlage</a:t>
            </a:r>
            <a:r>
              <a:rPr lang="en-US" sz="2400" dirty="0"/>
              <a:t> (Template, Blueprint)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153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87DFE-9A60-411B-920D-A3AF6D107EC1}"/>
              </a:ext>
            </a:extLst>
          </p:cNvPr>
          <p:cNvSpPr/>
          <p:nvPr/>
        </p:nvSpPr>
        <p:spPr>
          <a:xfrm>
            <a:off x="604189" y="1000408"/>
            <a:ext cx="1045269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//Definition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person1 = </a:t>
            </a:r>
            <a:r>
              <a:rPr lang="de-DE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Person("Hans", "Muster", "männlich", "1973-11-30");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person2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Person("Anna", "Muster", "weiblich", "2002-03-01");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//Ausgabe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console.log(person1.getFullName());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console.log(person2.getFullName());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4EA35-67E5-4229-BA8A-34ED043ECB32}"/>
              </a:ext>
            </a:extLst>
          </p:cNvPr>
          <p:cNvSpPr txBox="1"/>
          <p:nvPr/>
        </p:nvSpPr>
        <p:spPr>
          <a:xfrm>
            <a:off x="506185" y="514350"/>
            <a:ext cx="78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JavaScript-</a:t>
            </a:r>
            <a:r>
              <a:rPr lang="en-US" sz="2400" dirty="0" err="1"/>
              <a:t>Objekte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MIT</a:t>
            </a:r>
            <a:r>
              <a:rPr lang="en-US" sz="2400" dirty="0"/>
              <a:t> </a:t>
            </a:r>
            <a:r>
              <a:rPr lang="en-US" sz="2400" dirty="0" err="1"/>
              <a:t>Vorlage</a:t>
            </a:r>
            <a:r>
              <a:rPr lang="en-US" sz="2400" dirty="0"/>
              <a:t> (Template, Blueprint)</a:t>
            </a:r>
            <a:endParaRPr lang="de-DE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E9976-74F5-4364-9AD9-1A768CF3E657}"/>
              </a:ext>
            </a:extLst>
          </p:cNvPr>
          <p:cNvSpPr/>
          <p:nvPr/>
        </p:nvSpPr>
        <p:spPr>
          <a:xfrm>
            <a:off x="604189" y="5677511"/>
            <a:ext cx="22756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Objekt person1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E9BEB-DEF5-48E3-9C56-8CB53A5FB410}"/>
              </a:ext>
            </a:extLst>
          </p:cNvPr>
          <p:cNvSpPr/>
          <p:nvPr/>
        </p:nvSpPr>
        <p:spPr>
          <a:xfrm>
            <a:off x="3308897" y="5677511"/>
            <a:ext cx="22756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Objekt person2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3A917-339F-4442-8CB7-B96E8AE3456F}"/>
              </a:ext>
            </a:extLst>
          </p:cNvPr>
          <p:cNvSpPr/>
          <p:nvPr/>
        </p:nvSpPr>
        <p:spPr>
          <a:xfrm>
            <a:off x="8637641" y="5677511"/>
            <a:ext cx="22756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Objekt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B5D59-B238-4EF0-888D-818CD6A99D57}"/>
              </a:ext>
            </a:extLst>
          </p:cNvPr>
          <p:cNvSpPr/>
          <p:nvPr/>
        </p:nvSpPr>
        <p:spPr>
          <a:xfrm>
            <a:off x="4692713" y="3819324"/>
            <a:ext cx="227564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Vorlage für Objekt Person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3AF7D-3F4D-4848-B9A3-401A70663A6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1742012" y="5019653"/>
            <a:ext cx="4088524" cy="6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E55B25-BEBF-4FB4-B38C-3509F383DEF5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5830536" y="5019653"/>
            <a:ext cx="3944928" cy="6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53C18F-9648-4FCF-8C8A-CFE9483BC45D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4446720" y="5019653"/>
            <a:ext cx="1383816" cy="65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Garavaldi</dc:creator>
  <cp:lastModifiedBy>Daniel Garavaldi</cp:lastModifiedBy>
  <cp:revision>4</cp:revision>
  <dcterms:created xsi:type="dcterms:W3CDTF">2020-06-25T15:46:57Z</dcterms:created>
  <dcterms:modified xsi:type="dcterms:W3CDTF">2020-06-25T16:12:10Z</dcterms:modified>
</cp:coreProperties>
</file>