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504000" y="1326600"/>
            <a:ext cx="2921040" cy="1568520"/>
          </a:xfrm>
          <a:prstGeom prst="rect">
            <a:avLst/>
          </a:prstGeom>
          <a:noFill/>
          <a:ln w="0">
            <a:noFill/>
          </a:ln>
        </p:spPr>
        <p:txBody>
          <a:bodyPr lIns="0" rIns="0" tIns="0" bIns="0" anchor="t">
            <a:normAutofit fontScale="89000"/>
          </a:bodyPr>
          <a:p>
            <a:endParaRPr b="0" lang="en-US" sz="3200" spc="-1" strike="noStrike">
              <a:latin typeface="Arial"/>
            </a:endParaRPr>
          </a:p>
        </p:txBody>
      </p:sp>
      <p:sp>
        <p:nvSpPr>
          <p:cNvPr id="33" name="PlaceHolder 3"/>
          <p:cNvSpPr>
            <a:spLocks noGrp="1"/>
          </p:cNvSpPr>
          <p:nvPr>
            <p:ph/>
          </p:nvPr>
        </p:nvSpPr>
        <p:spPr>
          <a:xfrm>
            <a:off x="3571560" y="1326600"/>
            <a:ext cx="2921040" cy="1568520"/>
          </a:xfrm>
          <a:prstGeom prst="rect">
            <a:avLst/>
          </a:prstGeom>
          <a:noFill/>
          <a:ln w="0">
            <a:noFill/>
          </a:ln>
        </p:spPr>
        <p:txBody>
          <a:bodyPr lIns="0" rIns="0" tIns="0" bIns="0" anchor="t">
            <a:normAutofit fontScale="89000"/>
          </a:bodyPr>
          <a:p>
            <a:endParaRPr b="0" lang="en-US" sz="3200" spc="-1" strike="noStrike">
              <a:latin typeface="Arial"/>
            </a:endParaRPr>
          </a:p>
        </p:txBody>
      </p:sp>
      <p:sp>
        <p:nvSpPr>
          <p:cNvPr id="34" name="PlaceHolder 4"/>
          <p:cNvSpPr>
            <a:spLocks noGrp="1"/>
          </p:cNvSpPr>
          <p:nvPr>
            <p:ph/>
          </p:nvPr>
        </p:nvSpPr>
        <p:spPr>
          <a:xfrm>
            <a:off x="6639120" y="1326600"/>
            <a:ext cx="2921040" cy="1568520"/>
          </a:xfrm>
          <a:prstGeom prst="rect">
            <a:avLst/>
          </a:prstGeom>
          <a:noFill/>
          <a:ln w="0">
            <a:noFill/>
          </a:ln>
        </p:spPr>
        <p:txBody>
          <a:bodyPr lIns="0" rIns="0" tIns="0" bIns="0" anchor="t">
            <a:normAutofit fontScale="89000"/>
          </a:bodyPr>
          <a:p>
            <a:endParaRPr b="0" lang="en-US" sz="3200" spc="-1" strike="noStrike">
              <a:latin typeface="Arial"/>
            </a:endParaRPr>
          </a:p>
        </p:txBody>
      </p:sp>
      <p:sp>
        <p:nvSpPr>
          <p:cNvPr id="35" name="PlaceHolder 5"/>
          <p:cNvSpPr>
            <a:spLocks noGrp="1"/>
          </p:cNvSpPr>
          <p:nvPr>
            <p:ph/>
          </p:nvPr>
        </p:nvSpPr>
        <p:spPr>
          <a:xfrm>
            <a:off x="504000" y="3044520"/>
            <a:ext cx="2921040" cy="1568520"/>
          </a:xfrm>
          <a:prstGeom prst="rect">
            <a:avLst/>
          </a:prstGeom>
          <a:noFill/>
          <a:ln w="0">
            <a:noFill/>
          </a:ln>
        </p:spPr>
        <p:txBody>
          <a:bodyPr lIns="0" rIns="0" tIns="0" bIns="0" anchor="t">
            <a:normAutofit fontScale="89000"/>
          </a:bodyPr>
          <a:p>
            <a:endParaRPr b="0" lang="en-US" sz="3200" spc="-1" strike="noStrike">
              <a:latin typeface="Arial"/>
            </a:endParaRPr>
          </a:p>
        </p:txBody>
      </p:sp>
      <p:sp>
        <p:nvSpPr>
          <p:cNvPr id="36" name="PlaceHolder 6"/>
          <p:cNvSpPr>
            <a:spLocks noGrp="1"/>
          </p:cNvSpPr>
          <p:nvPr>
            <p:ph/>
          </p:nvPr>
        </p:nvSpPr>
        <p:spPr>
          <a:xfrm>
            <a:off x="3571560" y="3044520"/>
            <a:ext cx="2921040" cy="1568520"/>
          </a:xfrm>
          <a:prstGeom prst="rect">
            <a:avLst/>
          </a:prstGeom>
          <a:noFill/>
          <a:ln w="0">
            <a:noFill/>
          </a:ln>
        </p:spPr>
        <p:txBody>
          <a:bodyPr lIns="0" rIns="0" tIns="0" bIns="0" anchor="t">
            <a:normAutofit fontScale="89000"/>
          </a:bodyPr>
          <a:p>
            <a:endParaRPr b="0" lang="en-US" sz="3200" spc="-1" strike="noStrike">
              <a:latin typeface="Arial"/>
            </a:endParaRPr>
          </a:p>
        </p:txBody>
      </p:sp>
      <p:sp>
        <p:nvSpPr>
          <p:cNvPr id="37" name="PlaceHolder 7"/>
          <p:cNvSpPr>
            <a:spLocks noGrp="1"/>
          </p:cNvSpPr>
          <p:nvPr>
            <p:ph/>
          </p:nvPr>
        </p:nvSpPr>
        <p:spPr>
          <a:xfrm>
            <a:off x="6639120" y="3044520"/>
            <a:ext cx="2921040" cy="1568520"/>
          </a:xfrm>
          <a:prstGeom prst="rect">
            <a:avLst/>
          </a:prstGeom>
          <a:noFill/>
          <a:ln w="0">
            <a:noFill/>
          </a:ln>
        </p:spPr>
        <p:txBody>
          <a:bodyPr lIns="0" rIns="0" tIns="0" bIns="0" anchor="t">
            <a:normAutofit fontScale="89000"/>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3"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6"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0"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2"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0" name="PlaceHolder 2"/>
          <p:cNvSpPr>
            <a:spLocks noGrp="1"/>
          </p:cNvSpPr>
          <p:nvPr>
            <p:ph/>
          </p:nvPr>
        </p:nvSpPr>
        <p:spPr>
          <a:xfrm>
            <a:off x="504000" y="1326600"/>
            <a:ext cx="2921040" cy="1568520"/>
          </a:xfrm>
          <a:prstGeom prst="rect">
            <a:avLst/>
          </a:prstGeom>
          <a:noFill/>
          <a:ln w="0">
            <a:noFill/>
          </a:ln>
        </p:spPr>
        <p:txBody>
          <a:bodyPr lIns="0" rIns="0" tIns="0" bIns="0" anchor="t">
            <a:normAutofit fontScale="89000"/>
          </a:bodyPr>
          <a:p>
            <a:endParaRPr b="0" lang="en-US" sz="3200" spc="-1" strike="noStrike">
              <a:latin typeface="Arial"/>
            </a:endParaRPr>
          </a:p>
        </p:txBody>
      </p:sp>
      <p:sp>
        <p:nvSpPr>
          <p:cNvPr id="71" name="PlaceHolder 3"/>
          <p:cNvSpPr>
            <a:spLocks noGrp="1"/>
          </p:cNvSpPr>
          <p:nvPr>
            <p:ph/>
          </p:nvPr>
        </p:nvSpPr>
        <p:spPr>
          <a:xfrm>
            <a:off x="3571560" y="1326600"/>
            <a:ext cx="2921040" cy="1568520"/>
          </a:xfrm>
          <a:prstGeom prst="rect">
            <a:avLst/>
          </a:prstGeom>
          <a:noFill/>
          <a:ln w="0">
            <a:noFill/>
          </a:ln>
        </p:spPr>
        <p:txBody>
          <a:bodyPr lIns="0" rIns="0" tIns="0" bIns="0" anchor="t">
            <a:normAutofit fontScale="89000"/>
          </a:bodyPr>
          <a:p>
            <a:endParaRPr b="0" lang="en-US" sz="3200" spc="-1" strike="noStrike">
              <a:latin typeface="Arial"/>
            </a:endParaRPr>
          </a:p>
        </p:txBody>
      </p:sp>
      <p:sp>
        <p:nvSpPr>
          <p:cNvPr id="72" name="PlaceHolder 4"/>
          <p:cNvSpPr>
            <a:spLocks noGrp="1"/>
          </p:cNvSpPr>
          <p:nvPr>
            <p:ph/>
          </p:nvPr>
        </p:nvSpPr>
        <p:spPr>
          <a:xfrm>
            <a:off x="6639120" y="1326600"/>
            <a:ext cx="2921040" cy="1568520"/>
          </a:xfrm>
          <a:prstGeom prst="rect">
            <a:avLst/>
          </a:prstGeom>
          <a:noFill/>
          <a:ln w="0">
            <a:noFill/>
          </a:ln>
        </p:spPr>
        <p:txBody>
          <a:bodyPr lIns="0" rIns="0" tIns="0" bIns="0" anchor="t">
            <a:normAutofit fontScale="89000"/>
          </a:bodyPr>
          <a:p>
            <a:endParaRPr b="0" lang="en-US" sz="3200" spc="-1" strike="noStrike">
              <a:latin typeface="Arial"/>
            </a:endParaRPr>
          </a:p>
        </p:txBody>
      </p:sp>
      <p:sp>
        <p:nvSpPr>
          <p:cNvPr id="73" name="PlaceHolder 5"/>
          <p:cNvSpPr>
            <a:spLocks noGrp="1"/>
          </p:cNvSpPr>
          <p:nvPr>
            <p:ph/>
          </p:nvPr>
        </p:nvSpPr>
        <p:spPr>
          <a:xfrm>
            <a:off x="504000" y="3044520"/>
            <a:ext cx="2921040" cy="1568520"/>
          </a:xfrm>
          <a:prstGeom prst="rect">
            <a:avLst/>
          </a:prstGeom>
          <a:noFill/>
          <a:ln w="0">
            <a:noFill/>
          </a:ln>
        </p:spPr>
        <p:txBody>
          <a:bodyPr lIns="0" rIns="0" tIns="0" bIns="0" anchor="t">
            <a:normAutofit fontScale="89000"/>
          </a:bodyPr>
          <a:p>
            <a:endParaRPr b="0" lang="en-US" sz="3200" spc="-1" strike="noStrike">
              <a:latin typeface="Arial"/>
            </a:endParaRPr>
          </a:p>
        </p:txBody>
      </p:sp>
      <p:sp>
        <p:nvSpPr>
          <p:cNvPr id="74" name="PlaceHolder 6"/>
          <p:cNvSpPr>
            <a:spLocks noGrp="1"/>
          </p:cNvSpPr>
          <p:nvPr>
            <p:ph/>
          </p:nvPr>
        </p:nvSpPr>
        <p:spPr>
          <a:xfrm>
            <a:off x="3571560" y="3044520"/>
            <a:ext cx="2921040" cy="1568520"/>
          </a:xfrm>
          <a:prstGeom prst="rect">
            <a:avLst/>
          </a:prstGeom>
          <a:noFill/>
          <a:ln w="0">
            <a:noFill/>
          </a:ln>
        </p:spPr>
        <p:txBody>
          <a:bodyPr lIns="0" rIns="0" tIns="0" bIns="0" anchor="t">
            <a:normAutofit fontScale="89000"/>
          </a:bodyPr>
          <a:p>
            <a:endParaRPr b="0" lang="en-US" sz="3200" spc="-1" strike="noStrike">
              <a:latin typeface="Arial"/>
            </a:endParaRPr>
          </a:p>
        </p:txBody>
      </p:sp>
      <p:sp>
        <p:nvSpPr>
          <p:cNvPr id="75" name="PlaceHolder 7"/>
          <p:cNvSpPr>
            <a:spLocks noGrp="1"/>
          </p:cNvSpPr>
          <p:nvPr>
            <p:ph/>
          </p:nvPr>
        </p:nvSpPr>
        <p:spPr>
          <a:xfrm>
            <a:off x="6639120" y="3044520"/>
            <a:ext cx="2921040" cy="1568520"/>
          </a:xfrm>
          <a:prstGeom prst="rect">
            <a:avLst/>
          </a:prstGeom>
          <a:noFill/>
          <a:ln w="0">
            <a:noFill/>
          </a:ln>
        </p:spPr>
        <p:txBody>
          <a:bodyPr lIns="0" rIns="0" tIns="0" bIns="0" anchor="t">
            <a:normAutofit fontScale="89000"/>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ja-JP" sz="4400" spc="-1" strike="noStrike">
                <a:latin typeface="Arial"/>
              </a:rPr>
              <a:t>クリックしてタイトルテキストを編集</a:t>
            </a:r>
            <a:endParaRPr b="0" lang="en-US" sz="44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fontScale="95000"/>
          </a:bodyPr>
          <a:p>
            <a:pPr marL="432000" indent="-324000">
              <a:spcBef>
                <a:spcPts val="1417"/>
              </a:spcBef>
              <a:buClr>
                <a:srgbClr val="000000"/>
              </a:buClr>
              <a:buSzPct val="45000"/>
              <a:buFont typeface="Wingdings" charset="2"/>
              <a:buChar char=""/>
            </a:pPr>
            <a:r>
              <a:rPr b="0" lang="ja-JP" sz="3200" spc="-1" strike="noStrike">
                <a:latin typeface="Arial"/>
              </a:rPr>
              <a:t>クリックしてアウトラインのテキストを編集</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2</a:t>
            </a:r>
            <a:r>
              <a:rPr b="0" lang="ja-JP" sz="2800" spc="-1" strike="noStrike">
                <a:latin typeface="Arial"/>
              </a:rPr>
              <a:t>レベル目のアウトライン</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3</a:t>
            </a:r>
            <a:r>
              <a:rPr b="0" lang="ja-JP" sz="2400" spc="-1" strike="noStrike">
                <a:latin typeface="Arial"/>
              </a:rPr>
              <a:t>レベル目のアウトライン</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4</a:t>
            </a:r>
            <a:r>
              <a:rPr b="0" lang="ja-JP" sz="2000" spc="-1" strike="noStrike">
                <a:latin typeface="Arial"/>
              </a:rPr>
              <a:t>レベル目のアウトライン</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5</a:t>
            </a:r>
            <a:r>
              <a:rPr b="0" lang="ja-JP" sz="2000" spc="-1" strike="noStrike">
                <a:latin typeface="Arial"/>
              </a:rPr>
              <a:t>レベル目のアウトライン</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6</a:t>
            </a:r>
            <a:r>
              <a:rPr b="0" lang="ja-JP" sz="2000" spc="-1" strike="noStrike">
                <a:latin typeface="Arial"/>
              </a:rPr>
              <a:t>レベル目のアウトライン</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7</a:t>
            </a:r>
            <a:r>
              <a:rPr b="0" lang="ja-JP" sz="2000" spc="-1" strike="noStrike">
                <a:latin typeface="Arial"/>
              </a:rPr>
              <a:t>レベル目のアウトライン</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ja-JP" sz="4400" spc="-1" strike="noStrike">
                <a:latin typeface="Arial"/>
              </a:rPr>
              <a:t>クリックしてタイトルテキストを編集</a:t>
            </a:r>
            <a:endParaRPr b="0" lang="en-US" sz="4400" spc="-1" strike="noStrike">
              <a:latin typeface="Arial"/>
            </a:endParaRPr>
          </a:p>
        </p:txBody>
      </p:sp>
      <p:sp>
        <p:nvSpPr>
          <p:cNvPr id="39"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fontScale="95000"/>
          </a:bodyPr>
          <a:p>
            <a:pPr marL="432000" indent="-324000">
              <a:spcBef>
                <a:spcPts val="1417"/>
              </a:spcBef>
              <a:buClr>
                <a:srgbClr val="000000"/>
              </a:buClr>
              <a:buSzPct val="45000"/>
              <a:buFont typeface="Wingdings" charset="2"/>
              <a:buChar char=""/>
            </a:pPr>
            <a:r>
              <a:rPr b="0" lang="ja-JP" sz="3200" spc="-1" strike="noStrike">
                <a:latin typeface="Arial"/>
              </a:rPr>
              <a:t>クリックしてアウトラインのテキストを編集</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2</a:t>
            </a:r>
            <a:r>
              <a:rPr b="0" lang="ja-JP" sz="2800" spc="-1" strike="noStrike">
                <a:latin typeface="Arial"/>
              </a:rPr>
              <a:t>レベル目のアウトライン</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3</a:t>
            </a:r>
            <a:r>
              <a:rPr b="0" lang="ja-JP" sz="2400" spc="-1" strike="noStrike">
                <a:latin typeface="Arial"/>
              </a:rPr>
              <a:t>レベル目のアウトライン</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4</a:t>
            </a:r>
            <a:r>
              <a:rPr b="0" lang="ja-JP" sz="2000" spc="-1" strike="noStrike">
                <a:latin typeface="Arial"/>
              </a:rPr>
              <a:t>レベル目のアウトライン</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5</a:t>
            </a:r>
            <a:r>
              <a:rPr b="0" lang="ja-JP" sz="2000" spc="-1" strike="noStrike">
                <a:latin typeface="Arial"/>
              </a:rPr>
              <a:t>レベル目のアウトライン</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6</a:t>
            </a:r>
            <a:r>
              <a:rPr b="0" lang="ja-JP" sz="2000" spc="-1" strike="noStrike">
                <a:latin typeface="Arial"/>
              </a:rPr>
              <a:t>レベル目のアウトライン</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7</a:t>
            </a:r>
            <a:r>
              <a:rPr b="0" lang="ja-JP" sz="2000" spc="-1" strike="noStrike">
                <a:latin typeface="Arial"/>
              </a:rPr>
              <a:t>レベル目のアウトライン</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26080"/>
            <a:ext cx="9068760" cy="943560"/>
          </a:xfrm>
          <a:prstGeom prst="rect">
            <a:avLst/>
          </a:prstGeom>
          <a:noFill/>
          <a:ln w="0">
            <a:noFill/>
          </a:ln>
        </p:spPr>
        <p:txBody>
          <a:bodyPr lIns="0" rIns="0" tIns="0" bIns="0" anchor="ctr">
            <a:noAutofit/>
          </a:bodyPr>
          <a:p>
            <a:pPr algn="ctr">
              <a:lnSpc>
                <a:spcPct val="100000"/>
              </a:lnSpc>
              <a:buNone/>
            </a:pPr>
            <a:r>
              <a:rPr b="0" lang="ja-JP" sz="4400" spc="-1" strike="noStrike">
                <a:latin typeface="Arial"/>
              </a:rPr>
              <a:t>クラス設計概説</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88920"/>
            <a:ext cx="9068760" cy="585720"/>
          </a:xfrm>
          <a:prstGeom prst="rect">
            <a:avLst/>
          </a:prstGeom>
          <a:noFill/>
          <a:ln w="0">
            <a:noFill/>
          </a:ln>
        </p:spPr>
        <p:txBody>
          <a:bodyPr lIns="0" rIns="0" tIns="0" bIns="0" anchor="ctr">
            <a:noAutofit/>
          </a:bodyPr>
          <a:p>
            <a:pPr algn="ctr">
              <a:lnSpc>
                <a:spcPct val="100000"/>
              </a:lnSpc>
              <a:buNone/>
            </a:pPr>
            <a:r>
              <a:rPr b="0" lang="ja-JP" sz="3200" spc="-1" strike="noStrike">
                <a:latin typeface="Arial"/>
              </a:rPr>
              <a:t>クラス間の関係とクラス図 </a:t>
            </a:r>
            <a:r>
              <a:rPr b="0" lang="en-US" sz="3200" spc="-1" strike="noStrike">
                <a:latin typeface="Arial"/>
              </a:rPr>
              <a:t>(1)</a:t>
            </a:r>
            <a:endParaRPr b="0" lang="en-US" sz="3200" spc="-1" strike="noStrike">
              <a:latin typeface="Arial"/>
            </a:endParaRPr>
          </a:p>
        </p:txBody>
      </p:sp>
      <p:sp>
        <p:nvSpPr>
          <p:cNvPr id="150" name="PlaceHolder 2"/>
          <p:cNvSpPr>
            <a:spLocks noGrp="1"/>
          </p:cNvSpPr>
          <p:nvPr>
            <p:ph/>
          </p:nvPr>
        </p:nvSpPr>
        <p:spPr>
          <a:xfrm>
            <a:off x="540000" y="720000"/>
            <a:ext cx="9068760" cy="46825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400" spc="-1" strike="noStrike">
                <a:latin typeface="Arial"/>
              </a:rPr>
              <a:t>is-a</a:t>
            </a:r>
            <a:r>
              <a:rPr b="0" lang="ja-JP" sz="2400" spc="-1" strike="noStrike">
                <a:latin typeface="Arial"/>
              </a:rPr>
              <a:t>関係</a:t>
            </a:r>
            <a:endParaRPr b="0" lang="en-US" sz="2400" spc="-1" strike="noStrike">
              <a:latin typeface="Arial"/>
            </a:endParaRPr>
          </a:p>
          <a:p>
            <a:pPr lvl="1" marL="864000" indent="-324000">
              <a:lnSpc>
                <a:spcPct val="100000"/>
              </a:lnSpc>
              <a:spcBef>
                <a:spcPts val="1134"/>
              </a:spcBef>
              <a:buClr>
                <a:srgbClr val="000000"/>
              </a:buClr>
              <a:buSzPct val="75000"/>
              <a:buFont typeface="Symbol"/>
              <a:buChar char=""/>
            </a:pPr>
            <a:r>
              <a:rPr b="0" lang="ja-JP" sz="2000" spc="-1" strike="noStrike">
                <a:latin typeface="Arial"/>
              </a:rPr>
              <a:t>「</a:t>
            </a:r>
            <a:r>
              <a:rPr b="0" lang="en-US" sz="2000" spc="-1" strike="noStrike">
                <a:latin typeface="Arial"/>
              </a:rPr>
              <a:t>Class B</a:t>
            </a:r>
            <a:r>
              <a:rPr b="0" lang="ja-JP" sz="2000" spc="-1" strike="noStrike">
                <a:latin typeface="Arial"/>
              </a:rPr>
              <a:t>は</a:t>
            </a:r>
            <a:r>
              <a:rPr b="0" lang="en-US" sz="2000" spc="-1" strike="noStrike">
                <a:latin typeface="Arial"/>
              </a:rPr>
              <a:t>Class A</a:t>
            </a:r>
            <a:r>
              <a:rPr b="0" lang="ja-JP" sz="2000" spc="-1" strike="noStrike">
                <a:latin typeface="Arial"/>
              </a:rPr>
              <a:t>でもある」という意味</a:t>
            </a:r>
            <a:endParaRPr b="0" lang="en-US" sz="2000" spc="-1" strike="noStrike">
              <a:latin typeface="Arial"/>
            </a:endParaRPr>
          </a:p>
          <a:p>
            <a:pPr lvl="1" marL="864000" indent="-324000">
              <a:lnSpc>
                <a:spcPct val="100000"/>
              </a:lnSpc>
              <a:spcBef>
                <a:spcPts val="1134"/>
              </a:spcBef>
              <a:buClr>
                <a:srgbClr val="000000"/>
              </a:buClr>
              <a:buSzPct val="75000"/>
              <a:buFont typeface="Symbol"/>
              <a:buChar char=""/>
            </a:pPr>
            <a:r>
              <a:rPr b="0" lang="ja-JP" sz="2000" spc="-1" strike="noStrike">
                <a:latin typeface="Arial"/>
              </a:rPr>
              <a:t>つまり「</a:t>
            </a:r>
            <a:r>
              <a:rPr b="0" lang="en-US" sz="2000" spc="-1" strike="noStrike">
                <a:latin typeface="Arial"/>
              </a:rPr>
              <a:t>ClassB</a:t>
            </a:r>
            <a:r>
              <a:rPr b="0" lang="ja-JP" sz="2000" spc="-1" strike="noStrike">
                <a:latin typeface="Arial"/>
              </a:rPr>
              <a:t>は</a:t>
            </a:r>
            <a:r>
              <a:rPr b="0" lang="en-US" sz="2000" spc="-1" strike="noStrike">
                <a:latin typeface="Arial"/>
              </a:rPr>
              <a:t>Class A</a:t>
            </a:r>
            <a:r>
              <a:rPr b="0" lang="ja-JP" sz="2000" spc="-1" strike="noStrike">
                <a:latin typeface="Arial"/>
              </a:rPr>
              <a:t>を継承している」ということ</a:t>
            </a:r>
            <a:endParaRPr b="0" lang="en-US"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00" spc="-1" strike="noStrike">
                <a:latin typeface="Arial"/>
              </a:rPr>
              <a:t>has-a</a:t>
            </a:r>
            <a:r>
              <a:rPr b="0" lang="ja-JP" sz="2400" spc="-1" strike="noStrike">
                <a:latin typeface="Arial"/>
              </a:rPr>
              <a:t>関係</a:t>
            </a:r>
            <a:endParaRPr b="0" lang="en-US" sz="2400" spc="-1" strike="noStrike">
              <a:latin typeface="Arial"/>
            </a:endParaRPr>
          </a:p>
          <a:p>
            <a:pPr lvl="1" marL="864000" indent="-324000">
              <a:lnSpc>
                <a:spcPct val="100000"/>
              </a:lnSpc>
              <a:spcBef>
                <a:spcPts val="1134"/>
              </a:spcBef>
              <a:buClr>
                <a:srgbClr val="000000"/>
              </a:buClr>
              <a:buSzPct val="75000"/>
              <a:buFont typeface="Symbol"/>
              <a:buChar char=""/>
            </a:pPr>
            <a:r>
              <a:rPr b="0" lang="ja-JP" sz="2000" spc="-1" strike="noStrike">
                <a:latin typeface="Arial"/>
              </a:rPr>
              <a:t>「</a:t>
            </a:r>
            <a:r>
              <a:rPr b="0" lang="en-US" sz="2000" spc="-1" strike="noStrike">
                <a:latin typeface="Arial"/>
              </a:rPr>
              <a:t>Class A</a:t>
            </a:r>
            <a:r>
              <a:rPr b="0" lang="ja-JP" sz="2000" spc="-1" strike="noStrike">
                <a:latin typeface="Arial"/>
              </a:rPr>
              <a:t>は</a:t>
            </a:r>
            <a:r>
              <a:rPr b="0" lang="en-US" sz="2000" spc="-1" strike="noStrike">
                <a:latin typeface="Arial"/>
              </a:rPr>
              <a:t>Class B</a:t>
            </a:r>
            <a:r>
              <a:rPr b="0" lang="ja-JP" sz="2000" spc="-1" strike="noStrike">
                <a:latin typeface="Arial"/>
              </a:rPr>
              <a:t>を持っている」という意味 </a:t>
            </a:r>
            <a:endParaRPr b="0" lang="en-US" sz="2000" spc="-1" strike="noStrike">
              <a:latin typeface="Arial"/>
            </a:endParaRPr>
          </a:p>
          <a:p>
            <a:pPr lvl="1" marL="864000" indent="-324000">
              <a:lnSpc>
                <a:spcPct val="100000"/>
              </a:lnSpc>
              <a:spcBef>
                <a:spcPts val="1134"/>
              </a:spcBef>
              <a:buClr>
                <a:srgbClr val="000000"/>
              </a:buClr>
              <a:buSzPct val="75000"/>
              <a:buFont typeface="Symbol"/>
              <a:buChar char=""/>
            </a:pPr>
            <a:r>
              <a:rPr b="0" lang="ja-JP" sz="2000" spc="-1" strike="noStrike">
                <a:latin typeface="Arial"/>
              </a:rPr>
              <a:t>つまり「</a:t>
            </a:r>
            <a:r>
              <a:rPr b="0" lang="en-US" sz="2000" spc="-1" strike="noStrike">
                <a:latin typeface="Arial"/>
              </a:rPr>
              <a:t>Class B</a:t>
            </a:r>
            <a:r>
              <a:rPr b="0" lang="ja-JP" sz="2000" spc="-1" strike="noStrike">
                <a:latin typeface="Arial"/>
              </a:rPr>
              <a:t>は</a:t>
            </a:r>
            <a:r>
              <a:rPr b="0" lang="en-US" sz="2000" spc="-1" strike="noStrike">
                <a:latin typeface="Arial"/>
              </a:rPr>
              <a:t>Class A</a:t>
            </a:r>
            <a:r>
              <a:rPr b="0" lang="ja-JP" sz="2000" spc="-1" strike="noStrike">
                <a:latin typeface="Arial"/>
              </a:rPr>
              <a:t>の部分クラスである」ということ</a:t>
            </a:r>
            <a:endParaRPr b="0" lang="en-US" sz="2000" spc="-1" strike="noStrike">
              <a:latin typeface="Arial"/>
            </a:endParaRPr>
          </a:p>
          <a:p>
            <a:pPr lvl="1" marL="864000" indent="-324000">
              <a:lnSpc>
                <a:spcPct val="100000"/>
              </a:lnSpc>
              <a:spcBef>
                <a:spcPts val="1134"/>
              </a:spcBef>
              <a:buClr>
                <a:srgbClr val="000000"/>
              </a:buClr>
              <a:buSzPct val="75000"/>
              <a:buFont typeface="Symbol"/>
              <a:buChar char=""/>
            </a:pPr>
            <a:r>
              <a:rPr b="0" lang="ja-JP" sz="2000" spc="-1" strike="noStrike">
                <a:latin typeface="Arial"/>
              </a:rPr>
              <a:t>もっというと、</a:t>
            </a:r>
            <a:r>
              <a:rPr b="0" lang="en-US" sz="2000" spc="-1" strike="noStrike">
                <a:latin typeface="Arial"/>
              </a:rPr>
              <a:t>Class B</a:t>
            </a:r>
            <a:r>
              <a:rPr b="0" lang="ja-JP" sz="2000" spc="-1" strike="noStrike">
                <a:latin typeface="Arial"/>
              </a:rPr>
              <a:t>のインスタンスが</a:t>
            </a:r>
            <a:r>
              <a:rPr b="0" lang="en-US" sz="2000" spc="-1" strike="noStrike">
                <a:latin typeface="Arial"/>
              </a:rPr>
              <a:t>Class A</a:t>
            </a:r>
            <a:r>
              <a:rPr b="0" lang="ja-JP" sz="2000" spc="-1" strike="noStrike">
                <a:latin typeface="Arial"/>
              </a:rPr>
              <a:t>の属性に存在する</a:t>
            </a:r>
            <a:endParaRPr b="0" lang="en-US" sz="2000" spc="-1" strike="noStrike">
              <a:latin typeface="Arial"/>
            </a:endParaRPr>
          </a:p>
          <a:p>
            <a:pPr marL="432000" indent="-324000">
              <a:lnSpc>
                <a:spcPct val="100000"/>
              </a:lnSpc>
              <a:spcBef>
                <a:spcPts val="1417"/>
              </a:spcBef>
              <a:buClr>
                <a:srgbClr val="000000"/>
              </a:buClr>
              <a:buSzPct val="45000"/>
              <a:buFont typeface="Wingdings" charset="2"/>
              <a:buChar char=""/>
            </a:pPr>
            <a:r>
              <a:rPr b="0" lang="ja-JP" sz="2400" spc="-1" strike="noStrike">
                <a:latin typeface="Arial"/>
              </a:rPr>
              <a:t>依存関係</a:t>
            </a:r>
            <a:endParaRPr b="0" lang="en-US" sz="2400" spc="-1" strike="noStrike">
              <a:latin typeface="Arial"/>
            </a:endParaRPr>
          </a:p>
          <a:p>
            <a:pPr lvl="1" marL="864000" indent="-324000">
              <a:lnSpc>
                <a:spcPct val="100000"/>
              </a:lnSpc>
              <a:spcBef>
                <a:spcPts val="1134"/>
              </a:spcBef>
              <a:buClr>
                <a:srgbClr val="000000"/>
              </a:buClr>
              <a:buSzPct val="75000"/>
              <a:buFont typeface="Symbol"/>
              <a:buChar char=""/>
            </a:pPr>
            <a:r>
              <a:rPr b="0" lang="ja-JP" sz="2000" spc="-1" strike="noStrike">
                <a:latin typeface="Arial"/>
              </a:rPr>
              <a:t>「</a:t>
            </a:r>
            <a:r>
              <a:rPr b="0" lang="en-US" sz="2000" spc="-1" strike="noStrike">
                <a:latin typeface="Arial"/>
              </a:rPr>
              <a:t>Class B</a:t>
            </a:r>
            <a:r>
              <a:rPr b="0" lang="ja-JP" sz="2000" spc="-1" strike="noStrike">
                <a:latin typeface="Arial"/>
              </a:rPr>
              <a:t>は</a:t>
            </a:r>
            <a:r>
              <a:rPr b="0" lang="en-US" sz="2000" spc="-1" strike="noStrike">
                <a:latin typeface="Arial"/>
              </a:rPr>
              <a:t>Class A</a:t>
            </a:r>
            <a:r>
              <a:rPr b="0" lang="ja-JP" sz="2000" spc="-1" strike="noStrike">
                <a:latin typeface="Arial"/>
              </a:rPr>
              <a:t>に依存している」という意味</a:t>
            </a:r>
            <a:endParaRPr b="0" lang="en-US" sz="2000" spc="-1" strike="noStrike">
              <a:latin typeface="Arial"/>
            </a:endParaRPr>
          </a:p>
          <a:p>
            <a:pPr lvl="1" marL="864000" indent="-324000">
              <a:lnSpc>
                <a:spcPct val="100000"/>
              </a:lnSpc>
              <a:spcBef>
                <a:spcPts val="1134"/>
              </a:spcBef>
              <a:buClr>
                <a:srgbClr val="000000"/>
              </a:buClr>
              <a:buSzPct val="75000"/>
              <a:buFont typeface="Symbol"/>
              <a:buChar char=""/>
            </a:pPr>
            <a:r>
              <a:rPr b="0" lang="ja-JP" sz="2000" spc="-1" strike="noStrike">
                <a:latin typeface="Arial"/>
              </a:rPr>
              <a:t>つまり「</a:t>
            </a:r>
            <a:r>
              <a:rPr b="0" lang="en-US" sz="2000" spc="-1" strike="noStrike">
                <a:latin typeface="Arial"/>
              </a:rPr>
              <a:t>Class B</a:t>
            </a:r>
            <a:r>
              <a:rPr b="0" lang="ja-JP" sz="2000" spc="-1" strike="noStrike">
                <a:latin typeface="Arial"/>
              </a:rPr>
              <a:t>は</a:t>
            </a:r>
            <a:r>
              <a:rPr b="0" lang="en-US" sz="2000" spc="-1" strike="noStrike">
                <a:latin typeface="Arial"/>
              </a:rPr>
              <a:t>Class A</a:t>
            </a:r>
            <a:r>
              <a:rPr b="0" lang="ja-JP" sz="2000" spc="-1" strike="noStrike">
                <a:latin typeface="Arial"/>
              </a:rPr>
              <a:t>のメソッドを呼び出している」ということ</a:t>
            </a:r>
            <a:endParaRPr b="0" lang="en-US" sz="2000" spc="-1" strike="noStrike">
              <a:latin typeface="Arial"/>
            </a:endParaRPr>
          </a:p>
        </p:txBody>
      </p:sp>
      <p:grpSp>
        <p:nvGrpSpPr>
          <p:cNvPr id="151" name=""/>
          <p:cNvGrpSpPr/>
          <p:nvPr/>
        </p:nvGrpSpPr>
        <p:grpSpPr>
          <a:xfrm>
            <a:off x="2304000" y="720000"/>
            <a:ext cx="2590200" cy="358200"/>
            <a:chOff x="2304000" y="720000"/>
            <a:chExt cx="2590200" cy="358200"/>
          </a:xfrm>
        </p:grpSpPr>
        <p:sp>
          <p:nvSpPr>
            <p:cNvPr id="152" name=""/>
            <p:cNvSpPr/>
            <p:nvPr/>
          </p:nvSpPr>
          <p:spPr>
            <a:xfrm>
              <a:off x="2304000" y="720000"/>
              <a:ext cx="1078200" cy="358200"/>
            </a:xfrm>
            <a:prstGeom prst="rect">
              <a:avLst/>
            </a:prstGeom>
            <a:no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1800" spc="-1" strike="noStrike">
                  <a:solidFill>
                    <a:srgbClr val="3465a4"/>
                  </a:solidFill>
                  <a:latin typeface="Arial"/>
                  <a:ea typeface="DejaVu Sans"/>
                </a:rPr>
                <a:t>Class A</a:t>
              </a:r>
              <a:endParaRPr b="0" lang="en-US" sz="1800" spc="-1" strike="noStrike">
                <a:latin typeface="Arial"/>
              </a:endParaRPr>
            </a:p>
          </p:txBody>
        </p:sp>
        <p:sp>
          <p:nvSpPr>
            <p:cNvPr id="153" name=""/>
            <p:cNvSpPr/>
            <p:nvPr/>
          </p:nvSpPr>
          <p:spPr>
            <a:xfrm>
              <a:off x="3816000" y="720000"/>
              <a:ext cx="1078200" cy="358200"/>
            </a:xfrm>
            <a:prstGeom prst="rect">
              <a:avLst/>
            </a:prstGeom>
            <a:no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1800" spc="-1" strike="noStrike">
                  <a:solidFill>
                    <a:srgbClr val="3465a4"/>
                  </a:solidFill>
                  <a:latin typeface="Arial"/>
                  <a:ea typeface="DejaVu Sans"/>
                </a:rPr>
                <a:t>Class B</a:t>
              </a:r>
              <a:endParaRPr b="0" lang="en-US" sz="1800" spc="-1" strike="noStrike">
                <a:latin typeface="Arial"/>
              </a:endParaRPr>
            </a:p>
          </p:txBody>
        </p:sp>
        <p:sp>
          <p:nvSpPr>
            <p:cNvPr id="154" name=""/>
            <p:cNvSpPr/>
            <p:nvPr/>
          </p:nvSpPr>
          <p:spPr>
            <a:xfrm>
              <a:off x="2304000" y="720000"/>
              <a:ext cx="1078200" cy="358200"/>
            </a:xfrm>
            <a:prstGeom prst="rect">
              <a:avLst/>
            </a:prstGeom>
            <a:no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1800" spc="-1" strike="noStrike">
                  <a:solidFill>
                    <a:srgbClr val="3465a4"/>
                  </a:solidFill>
                  <a:latin typeface="Arial"/>
                  <a:ea typeface="DejaVu Sans"/>
                </a:rPr>
                <a:t>Class A</a:t>
              </a:r>
              <a:endParaRPr b="0" lang="en-US" sz="1800" spc="-1" strike="noStrike">
                <a:latin typeface="Arial"/>
              </a:endParaRPr>
            </a:p>
          </p:txBody>
        </p:sp>
        <p:sp>
          <p:nvSpPr>
            <p:cNvPr id="155" name=""/>
            <p:cNvSpPr/>
            <p:nvPr/>
          </p:nvSpPr>
          <p:spPr>
            <a:xfrm>
              <a:off x="3816000" y="720000"/>
              <a:ext cx="1078200" cy="358200"/>
            </a:xfrm>
            <a:prstGeom prst="rect">
              <a:avLst/>
            </a:prstGeom>
            <a:no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1800" spc="-1" strike="noStrike">
                  <a:solidFill>
                    <a:srgbClr val="3465a4"/>
                  </a:solidFill>
                  <a:latin typeface="Arial"/>
                  <a:ea typeface="DejaVu Sans"/>
                </a:rPr>
                <a:t>Class B</a:t>
              </a:r>
              <a:endParaRPr b="0" lang="en-US" sz="1800" spc="-1" strike="noStrike">
                <a:latin typeface="Arial"/>
              </a:endParaRPr>
            </a:p>
          </p:txBody>
        </p:sp>
        <p:cxnSp>
          <p:nvCxnSpPr>
            <p:cNvPr id="156" name=""/>
            <p:cNvCxnSpPr>
              <a:stCxn id="155" idx="1"/>
              <a:endCxn id="154" idx="3"/>
            </p:cNvCxnSpPr>
            <p:nvPr/>
          </p:nvCxnSpPr>
          <p:spPr>
            <a:xfrm flipH="1">
              <a:off x="3382200" y="898920"/>
              <a:ext cx="434160" cy="360"/>
            </a:xfrm>
            <a:prstGeom prst="straightConnector1">
              <a:avLst/>
            </a:prstGeom>
            <a:ln w="0">
              <a:solidFill>
                <a:srgbClr val="3465a4"/>
              </a:solidFill>
              <a:tailEnd len="med" type="triangle" w="med"/>
            </a:ln>
          </p:spPr>
        </p:cxnSp>
      </p:grpSp>
      <p:grpSp>
        <p:nvGrpSpPr>
          <p:cNvPr id="157" name=""/>
          <p:cNvGrpSpPr/>
          <p:nvPr/>
        </p:nvGrpSpPr>
        <p:grpSpPr>
          <a:xfrm>
            <a:off x="2556000" y="2196000"/>
            <a:ext cx="2590200" cy="358200"/>
            <a:chOff x="2556000" y="2196000"/>
            <a:chExt cx="2590200" cy="358200"/>
          </a:xfrm>
        </p:grpSpPr>
        <p:sp>
          <p:nvSpPr>
            <p:cNvPr id="158" name=""/>
            <p:cNvSpPr/>
            <p:nvPr/>
          </p:nvSpPr>
          <p:spPr>
            <a:xfrm>
              <a:off x="2556000" y="2196000"/>
              <a:ext cx="1078200" cy="358200"/>
            </a:xfrm>
            <a:prstGeom prst="rect">
              <a:avLst/>
            </a:prstGeom>
            <a:no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1800" spc="-1" strike="noStrike">
                  <a:solidFill>
                    <a:srgbClr val="3465a4"/>
                  </a:solidFill>
                  <a:latin typeface="Arial"/>
                  <a:ea typeface="DejaVu Sans"/>
                </a:rPr>
                <a:t>Class A</a:t>
              </a:r>
              <a:endParaRPr b="0" lang="en-US" sz="1800" spc="-1" strike="noStrike">
                <a:latin typeface="Arial"/>
              </a:endParaRPr>
            </a:p>
          </p:txBody>
        </p:sp>
        <p:sp>
          <p:nvSpPr>
            <p:cNvPr id="159" name=""/>
            <p:cNvSpPr/>
            <p:nvPr/>
          </p:nvSpPr>
          <p:spPr>
            <a:xfrm>
              <a:off x="4068000" y="2196000"/>
              <a:ext cx="1078200" cy="358200"/>
            </a:xfrm>
            <a:prstGeom prst="rect">
              <a:avLst/>
            </a:prstGeom>
            <a:no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1800" spc="-1" strike="noStrike">
                  <a:solidFill>
                    <a:srgbClr val="3465a4"/>
                  </a:solidFill>
                  <a:latin typeface="Arial"/>
                  <a:ea typeface="DejaVu Sans"/>
                </a:rPr>
                <a:t>Class B</a:t>
              </a:r>
              <a:endParaRPr b="0" lang="en-US" sz="1800" spc="-1" strike="noStrike">
                <a:latin typeface="Arial"/>
              </a:endParaRPr>
            </a:p>
          </p:txBody>
        </p:sp>
        <p:sp>
          <p:nvSpPr>
            <p:cNvPr id="160" name=""/>
            <p:cNvSpPr/>
            <p:nvPr/>
          </p:nvSpPr>
          <p:spPr>
            <a:xfrm>
              <a:off x="2556000" y="2196000"/>
              <a:ext cx="1078200" cy="358200"/>
            </a:xfrm>
            <a:prstGeom prst="rect">
              <a:avLst/>
            </a:prstGeom>
            <a:no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1800" spc="-1" strike="noStrike">
                  <a:solidFill>
                    <a:srgbClr val="3465a4"/>
                  </a:solidFill>
                  <a:latin typeface="Arial"/>
                  <a:ea typeface="DejaVu Sans"/>
                </a:rPr>
                <a:t>Class A</a:t>
              </a:r>
              <a:endParaRPr b="0" lang="en-US" sz="1800" spc="-1" strike="noStrike">
                <a:latin typeface="Arial"/>
              </a:endParaRPr>
            </a:p>
          </p:txBody>
        </p:sp>
        <p:sp>
          <p:nvSpPr>
            <p:cNvPr id="161" name=""/>
            <p:cNvSpPr/>
            <p:nvPr/>
          </p:nvSpPr>
          <p:spPr>
            <a:xfrm>
              <a:off x="4068000" y="2196000"/>
              <a:ext cx="1078200" cy="358200"/>
            </a:xfrm>
            <a:prstGeom prst="rect">
              <a:avLst/>
            </a:prstGeom>
            <a:no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1800" spc="-1" strike="noStrike">
                  <a:solidFill>
                    <a:srgbClr val="3465a4"/>
                  </a:solidFill>
                  <a:latin typeface="Arial"/>
                  <a:ea typeface="DejaVu Sans"/>
                </a:rPr>
                <a:t>Class B</a:t>
              </a:r>
              <a:endParaRPr b="0" lang="en-US" sz="1800" spc="-1" strike="noStrike">
                <a:latin typeface="Arial"/>
              </a:endParaRPr>
            </a:p>
          </p:txBody>
        </p:sp>
        <p:cxnSp>
          <p:nvCxnSpPr>
            <p:cNvPr id="162" name=""/>
            <p:cNvCxnSpPr>
              <a:stCxn id="161" idx="1"/>
              <a:endCxn id="160" idx="3"/>
            </p:cNvCxnSpPr>
            <p:nvPr/>
          </p:nvCxnSpPr>
          <p:spPr>
            <a:xfrm flipH="1">
              <a:off x="3634200" y="2374920"/>
              <a:ext cx="434160" cy="360"/>
            </a:xfrm>
            <a:prstGeom prst="straightConnector1">
              <a:avLst/>
            </a:prstGeom>
            <a:ln w="0">
              <a:solidFill>
                <a:srgbClr val="3465a4"/>
              </a:solidFill>
              <a:tailEnd len="med" type="triangle" w="med"/>
            </a:ln>
          </p:spPr>
        </p:cxnSp>
      </p:grpSp>
      <p:grpSp>
        <p:nvGrpSpPr>
          <p:cNvPr id="163" name=""/>
          <p:cNvGrpSpPr/>
          <p:nvPr/>
        </p:nvGrpSpPr>
        <p:grpSpPr>
          <a:xfrm>
            <a:off x="2376000" y="4068000"/>
            <a:ext cx="2590200" cy="358200"/>
            <a:chOff x="2376000" y="4068000"/>
            <a:chExt cx="2590200" cy="358200"/>
          </a:xfrm>
        </p:grpSpPr>
        <p:sp>
          <p:nvSpPr>
            <p:cNvPr id="164" name=""/>
            <p:cNvSpPr/>
            <p:nvPr/>
          </p:nvSpPr>
          <p:spPr>
            <a:xfrm>
              <a:off x="2376000" y="4068000"/>
              <a:ext cx="1078200" cy="358200"/>
            </a:xfrm>
            <a:prstGeom prst="rect">
              <a:avLst/>
            </a:prstGeom>
            <a:no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1800" spc="-1" strike="noStrike">
                  <a:solidFill>
                    <a:srgbClr val="3465a4"/>
                  </a:solidFill>
                  <a:latin typeface="Arial"/>
                  <a:ea typeface="DejaVu Sans"/>
                </a:rPr>
                <a:t>Class A</a:t>
              </a:r>
              <a:endParaRPr b="0" lang="en-US" sz="1800" spc="-1" strike="noStrike">
                <a:latin typeface="Arial"/>
              </a:endParaRPr>
            </a:p>
          </p:txBody>
        </p:sp>
        <p:sp>
          <p:nvSpPr>
            <p:cNvPr id="165" name=""/>
            <p:cNvSpPr/>
            <p:nvPr/>
          </p:nvSpPr>
          <p:spPr>
            <a:xfrm>
              <a:off x="3888000" y="4068000"/>
              <a:ext cx="1078200" cy="358200"/>
            </a:xfrm>
            <a:prstGeom prst="rect">
              <a:avLst/>
            </a:prstGeom>
            <a:no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1800" spc="-1" strike="noStrike">
                  <a:solidFill>
                    <a:srgbClr val="3465a4"/>
                  </a:solidFill>
                  <a:latin typeface="Arial"/>
                  <a:ea typeface="DejaVu Sans"/>
                </a:rPr>
                <a:t>Class B</a:t>
              </a:r>
              <a:endParaRPr b="0" lang="en-US" sz="1800" spc="-1" strike="noStrike">
                <a:latin typeface="Arial"/>
              </a:endParaRPr>
            </a:p>
          </p:txBody>
        </p:sp>
        <p:sp>
          <p:nvSpPr>
            <p:cNvPr id="166" name=""/>
            <p:cNvSpPr/>
            <p:nvPr/>
          </p:nvSpPr>
          <p:spPr>
            <a:xfrm>
              <a:off x="2376000" y="4068000"/>
              <a:ext cx="1078200" cy="358200"/>
            </a:xfrm>
            <a:prstGeom prst="rect">
              <a:avLst/>
            </a:prstGeom>
            <a:no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1800" spc="-1" strike="noStrike">
                  <a:solidFill>
                    <a:srgbClr val="3465a4"/>
                  </a:solidFill>
                  <a:latin typeface="Arial"/>
                  <a:ea typeface="DejaVu Sans"/>
                </a:rPr>
                <a:t>Class A</a:t>
              </a:r>
              <a:endParaRPr b="0" lang="en-US" sz="1800" spc="-1" strike="noStrike">
                <a:latin typeface="Arial"/>
              </a:endParaRPr>
            </a:p>
          </p:txBody>
        </p:sp>
        <p:sp>
          <p:nvSpPr>
            <p:cNvPr id="167" name=""/>
            <p:cNvSpPr/>
            <p:nvPr/>
          </p:nvSpPr>
          <p:spPr>
            <a:xfrm>
              <a:off x="3888000" y="4068000"/>
              <a:ext cx="1078200" cy="358200"/>
            </a:xfrm>
            <a:prstGeom prst="rect">
              <a:avLst/>
            </a:prstGeom>
            <a:no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1800" spc="-1" strike="noStrike">
                  <a:solidFill>
                    <a:srgbClr val="3465a4"/>
                  </a:solidFill>
                  <a:latin typeface="Arial"/>
                  <a:ea typeface="DejaVu Sans"/>
                </a:rPr>
                <a:t>Class B</a:t>
              </a:r>
              <a:endParaRPr b="0" lang="en-US" sz="1800" spc="-1" strike="noStrike">
                <a:latin typeface="Arial"/>
              </a:endParaRPr>
            </a:p>
          </p:txBody>
        </p:sp>
        <p:cxnSp>
          <p:nvCxnSpPr>
            <p:cNvPr id="168" name=""/>
            <p:cNvCxnSpPr>
              <a:stCxn id="167" idx="1"/>
              <a:endCxn id="166" idx="3"/>
            </p:cNvCxnSpPr>
            <p:nvPr/>
          </p:nvCxnSpPr>
          <p:spPr>
            <a:xfrm flipH="1">
              <a:off x="3454200" y="4246920"/>
              <a:ext cx="434160" cy="360"/>
            </a:xfrm>
            <a:prstGeom prst="straightConnector1">
              <a:avLst/>
            </a:prstGeom>
            <a:ln w="0">
              <a:solidFill>
                <a:srgbClr val="3465a4"/>
              </a:solidFill>
              <a:prstDash val="dash"/>
              <a:tailEnd len="med" type="triangle" w="med"/>
            </a:ln>
          </p:spPr>
        </p:cxnSp>
      </p:gr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504000" y="88920"/>
            <a:ext cx="9068760" cy="585720"/>
          </a:xfrm>
          <a:prstGeom prst="rect">
            <a:avLst/>
          </a:prstGeom>
          <a:noFill/>
          <a:ln w="0">
            <a:noFill/>
          </a:ln>
        </p:spPr>
        <p:txBody>
          <a:bodyPr lIns="0" rIns="0" tIns="0" bIns="0" anchor="ctr">
            <a:noAutofit/>
          </a:bodyPr>
          <a:p>
            <a:pPr algn="ctr">
              <a:lnSpc>
                <a:spcPct val="100000"/>
              </a:lnSpc>
              <a:buNone/>
            </a:pPr>
            <a:r>
              <a:rPr b="0" lang="ja-JP" sz="3200" spc="-1" strike="noStrike">
                <a:latin typeface="Arial"/>
              </a:rPr>
              <a:t>クラス間の関係とクラス図 </a:t>
            </a:r>
            <a:r>
              <a:rPr b="0" lang="en-US" sz="3200" spc="-1" strike="noStrike">
                <a:latin typeface="Arial"/>
              </a:rPr>
              <a:t>(2)</a:t>
            </a:r>
            <a:endParaRPr b="0" lang="en-US" sz="3200" spc="-1" strike="noStrike">
              <a:latin typeface="Arial"/>
            </a:endParaRPr>
          </a:p>
        </p:txBody>
      </p:sp>
      <p:sp>
        <p:nvSpPr>
          <p:cNvPr id="170" name="PlaceHolder 2"/>
          <p:cNvSpPr>
            <a:spLocks noGrp="1"/>
          </p:cNvSpPr>
          <p:nvPr>
            <p:ph/>
          </p:nvPr>
        </p:nvSpPr>
        <p:spPr>
          <a:xfrm>
            <a:off x="540000" y="720000"/>
            <a:ext cx="9068760" cy="46825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ja-JP" sz="2400" spc="-1" strike="noStrike">
                <a:latin typeface="Arial"/>
              </a:rPr>
              <a:t>インターフェースと実装クラス</a:t>
            </a:r>
            <a:endParaRPr b="0" lang="en-US" sz="2400" spc="-1" strike="noStrike">
              <a:latin typeface="Arial"/>
            </a:endParaRPr>
          </a:p>
          <a:p>
            <a:pPr lvl="1" marL="864000" indent="-324000">
              <a:lnSpc>
                <a:spcPct val="100000"/>
              </a:lnSpc>
              <a:spcBef>
                <a:spcPts val="1134"/>
              </a:spcBef>
              <a:buClr>
                <a:srgbClr val="000000"/>
              </a:buClr>
              <a:buSzPct val="75000"/>
              <a:buFont typeface="Symbol"/>
              <a:buChar char=""/>
            </a:pPr>
            <a:r>
              <a:rPr b="0" lang="ja-JP" sz="2000" spc="-1" strike="noStrike">
                <a:latin typeface="Arial"/>
              </a:rPr>
              <a:t>「</a:t>
            </a:r>
            <a:r>
              <a:rPr b="0" lang="en-US" sz="2000" spc="-1" strike="noStrike">
                <a:latin typeface="Arial"/>
              </a:rPr>
              <a:t>Class B</a:t>
            </a:r>
            <a:r>
              <a:rPr b="0" lang="ja-JP" sz="2000" spc="-1" strike="noStrike">
                <a:latin typeface="Arial"/>
              </a:rPr>
              <a:t>は</a:t>
            </a:r>
            <a:r>
              <a:rPr b="0" lang="en-US" sz="2000" spc="-1" strike="noStrike">
                <a:latin typeface="Arial"/>
              </a:rPr>
              <a:t>Interface A</a:t>
            </a:r>
            <a:r>
              <a:rPr b="0" lang="ja-JP" sz="2000" spc="-1" strike="noStrike">
                <a:latin typeface="Arial"/>
              </a:rPr>
              <a:t>を実装している」という関係</a:t>
            </a:r>
            <a:endParaRPr b="0" lang="en-US" sz="2000" spc="-1" strike="noStrike">
              <a:latin typeface="Arial"/>
            </a:endParaRPr>
          </a:p>
          <a:p>
            <a:pPr lvl="1" marL="864000" indent="-324000">
              <a:lnSpc>
                <a:spcPct val="100000"/>
              </a:lnSpc>
              <a:spcBef>
                <a:spcPts val="1134"/>
              </a:spcBef>
              <a:buClr>
                <a:srgbClr val="000000"/>
              </a:buClr>
              <a:buSzPct val="75000"/>
              <a:buFont typeface="Symbol"/>
              <a:buChar char=""/>
            </a:pPr>
            <a:r>
              <a:rPr b="0" lang="en-US" sz="2000" spc="-1" strike="noStrike">
                <a:latin typeface="Arial"/>
                <a:ea typeface="Noto Sans CJK JP"/>
              </a:rPr>
              <a:t>Interface A</a:t>
            </a:r>
            <a:r>
              <a:rPr b="0" lang="ja-JP" sz="2000" spc="-1" strike="noStrike">
                <a:latin typeface="Arial"/>
                <a:ea typeface="Noto Sans CJK JP"/>
              </a:rPr>
              <a:t>は</a:t>
            </a:r>
            <a:r>
              <a:rPr b="0" lang="en-US" sz="2000" spc="-1" strike="noStrike">
                <a:latin typeface="Arial"/>
                <a:ea typeface="Noto Sans CJK JP"/>
              </a:rPr>
              <a:t>API</a:t>
            </a:r>
            <a:r>
              <a:rPr b="0" lang="ja-JP" sz="2000" spc="-1" strike="noStrike">
                <a:latin typeface="Arial"/>
                <a:ea typeface="Noto Sans CJK JP"/>
              </a:rPr>
              <a:t>（メソッドの引数と戻り値）を定義するだけで、基本的に実装（メソッドのコード）がない</a:t>
            </a:r>
            <a:endParaRPr b="0" lang="en-US" sz="2000" spc="-1" strike="noStrike">
              <a:latin typeface="Arial"/>
            </a:endParaRPr>
          </a:p>
          <a:p>
            <a:pPr lvl="1" marL="864000" indent="-324000">
              <a:lnSpc>
                <a:spcPct val="100000"/>
              </a:lnSpc>
              <a:spcBef>
                <a:spcPts val="1134"/>
              </a:spcBef>
              <a:buClr>
                <a:srgbClr val="000000"/>
              </a:buClr>
              <a:buSzPct val="75000"/>
              <a:buFont typeface="Symbol"/>
              <a:buChar char=""/>
            </a:pPr>
            <a:r>
              <a:rPr b="0" lang="en-US" sz="2000" spc="-1" strike="noStrike">
                <a:latin typeface="Arial"/>
                <a:ea typeface="Noto Sans CJK JP"/>
              </a:rPr>
              <a:t>Class B</a:t>
            </a:r>
            <a:r>
              <a:rPr b="0" lang="ja-JP" sz="2000" spc="-1" strike="noStrike">
                <a:latin typeface="Arial"/>
                <a:ea typeface="Noto Sans CJK JP"/>
              </a:rPr>
              <a:t>は、</a:t>
            </a:r>
            <a:r>
              <a:rPr b="0" lang="en-US" sz="2000" spc="-1" strike="noStrike">
                <a:latin typeface="Arial"/>
                <a:ea typeface="Noto Sans CJK JP"/>
              </a:rPr>
              <a:t>Interface A</a:t>
            </a:r>
            <a:r>
              <a:rPr b="0" lang="ja-JP" sz="2000" spc="-1" strike="noStrike">
                <a:latin typeface="Arial"/>
                <a:ea typeface="Noto Sans CJK JP"/>
              </a:rPr>
              <a:t>で定義された</a:t>
            </a:r>
            <a:r>
              <a:rPr b="0" lang="en-US" sz="2000" spc="-1" strike="noStrike">
                <a:latin typeface="Arial"/>
                <a:ea typeface="Noto Sans CJK JP"/>
              </a:rPr>
              <a:t>API</a:t>
            </a:r>
            <a:r>
              <a:rPr b="0" lang="ja-JP" sz="2000" spc="-1" strike="noStrike">
                <a:latin typeface="Arial"/>
                <a:ea typeface="Noto Sans CJK JP"/>
              </a:rPr>
              <a:t>を実装する（メソッドのコードを書く）</a:t>
            </a:r>
            <a:endParaRPr b="0" lang="en-US" sz="2000" spc="-1" strike="noStrike">
              <a:latin typeface="Arial"/>
            </a:endParaRPr>
          </a:p>
          <a:p>
            <a:pPr lvl="1" marL="864000" indent="-324000">
              <a:lnSpc>
                <a:spcPct val="100000"/>
              </a:lnSpc>
              <a:spcBef>
                <a:spcPts val="1134"/>
              </a:spcBef>
              <a:buClr>
                <a:srgbClr val="000000"/>
              </a:buClr>
              <a:buSzPct val="75000"/>
              <a:buFont typeface="Symbol"/>
              <a:buChar char=""/>
            </a:pPr>
            <a:r>
              <a:rPr b="0" lang="en-US" sz="2000" spc="-1" strike="noStrike">
                <a:latin typeface="Arial"/>
                <a:ea typeface="Noto Sans CJK JP"/>
              </a:rPr>
              <a:t>Java</a:t>
            </a:r>
            <a:r>
              <a:rPr b="0" lang="ja-JP" sz="2000" spc="-1" strike="noStrike">
                <a:latin typeface="Arial"/>
                <a:ea typeface="Noto Sans CJK JP"/>
              </a:rPr>
              <a:t>で多態性（ポリモフィズム）を実現する方法</a:t>
            </a:r>
            <a:endParaRPr b="0" lang="en-US" sz="2000" spc="-1" strike="noStrike">
              <a:latin typeface="Arial"/>
            </a:endParaRPr>
          </a:p>
          <a:p>
            <a:pPr lvl="2" marL="1296000" indent="-288000">
              <a:lnSpc>
                <a:spcPct val="100000"/>
              </a:lnSpc>
              <a:spcBef>
                <a:spcPts val="850"/>
              </a:spcBef>
              <a:buClr>
                <a:srgbClr val="000000"/>
              </a:buClr>
              <a:buSzPct val="45000"/>
              <a:buFont typeface="Wingdings" charset="2"/>
              <a:buChar char=""/>
            </a:pPr>
            <a:r>
              <a:rPr b="0" lang="ja-JP" sz="2000" spc="-1" strike="noStrike">
                <a:latin typeface="Arial"/>
                <a:ea typeface="Noto Sans CJK JP"/>
              </a:rPr>
              <a:t>例えば</a:t>
            </a:r>
            <a:r>
              <a:rPr b="0" lang="en-US" sz="2000" spc="-1" strike="noStrike">
                <a:latin typeface="Arial"/>
                <a:ea typeface="Noto Sans CJK JP"/>
              </a:rPr>
              <a:t>JDBC</a:t>
            </a:r>
            <a:r>
              <a:rPr b="0" lang="ja-JP" sz="2000" spc="-1" strike="noStrike">
                <a:latin typeface="Arial"/>
                <a:ea typeface="Noto Sans CJK JP"/>
              </a:rPr>
              <a:t>の場合は、</a:t>
            </a:r>
            <a:r>
              <a:rPr b="0" lang="en-US" sz="2000" spc="-1" strike="noStrike">
                <a:latin typeface="Arial"/>
                <a:ea typeface="Noto Sans CJK JP"/>
              </a:rPr>
              <a:t>API</a:t>
            </a:r>
            <a:r>
              <a:rPr b="0" lang="ja-JP" sz="2000" spc="-1" strike="noStrike">
                <a:latin typeface="Arial"/>
                <a:ea typeface="Noto Sans CJK JP"/>
              </a:rPr>
              <a:t>をインターフェースで定義して、</a:t>
            </a:r>
            <a:r>
              <a:rPr b="0" lang="en-US" sz="2000" spc="-1" strike="noStrike">
                <a:latin typeface="Arial"/>
                <a:ea typeface="Noto Sans CJK JP"/>
              </a:rPr>
              <a:t>DB</a:t>
            </a:r>
            <a:r>
              <a:rPr b="0" lang="ja-JP" sz="2000" spc="-1" strike="noStrike">
                <a:latin typeface="Arial"/>
                <a:ea typeface="Noto Sans CJK JP"/>
              </a:rPr>
              <a:t>製品毎に実装クラスを提供している</a:t>
            </a:r>
            <a:endParaRPr b="0" lang="en-US" sz="2000" spc="-1" strike="noStrike">
              <a:latin typeface="Arial"/>
            </a:endParaRPr>
          </a:p>
          <a:p>
            <a:pPr lvl="2" marL="1296000" indent="-288000">
              <a:lnSpc>
                <a:spcPct val="100000"/>
              </a:lnSpc>
              <a:spcBef>
                <a:spcPts val="850"/>
              </a:spcBef>
              <a:buClr>
                <a:srgbClr val="000000"/>
              </a:buClr>
              <a:buSzPct val="45000"/>
              <a:buFont typeface="Wingdings" charset="2"/>
              <a:buChar char=""/>
            </a:pPr>
            <a:r>
              <a:rPr b="0" lang="ja-JP" sz="2000" spc="-1" strike="noStrike">
                <a:latin typeface="Arial"/>
                <a:ea typeface="Noto Sans CJK JP"/>
              </a:rPr>
              <a:t>利用者は、</a:t>
            </a:r>
            <a:r>
              <a:rPr b="0" lang="en-US" sz="2000" spc="-1" strike="noStrike">
                <a:highlight>
                  <a:srgbClr val="ffff00"/>
                </a:highlight>
                <a:latin typeface="Arial"/>
                <a:ea typeface="Noto Sans CJK JP"/>
              </a:rPr>
              <a:t>JDBC</a:t>
            </a:r>
            <a:r>
              <a:rPr b="0" lang="ja-JP" sz="2000" spc="-1" strike="noStrike">
                <a:highlight>
                  <a:srgbClr val="ffff00"/>
                </a:highlight>
                <a:latin typeface="Arial"/>
                <a:ea typeface="Noto Sans CJK JP"/>
              </a:rPr>
              <a:t>のインターフェースを使用することにより、実装（</a:t>
            </a:r>
            <a:r>
              <a:rPr b="0" lang="en-US" sz="2000" spc="-1" strike="noStrike">
                <a:highlight>
                  <a:srgbClr val="ffff00"/>
                </a:highlight>
                <a:latin typeface="Arial"/>
                <a:ea typeface="Noto Sans CJK JP"/>
              </a:rPr>
              <a:t>DB</a:t>
            </a:r>
            <a:r>
              <a:rPr b="0" lang="ja-JP" sz="2000" spc="-1" strike="noStrike">
                <a:highlight>
                  <a:srgbClr val="ffff00"/>
                </a:highlight>
                <a:latin typeface="Arial"/>
                <a:ea typeface="Noto Sans CJK JP"/>
              </a:rPr>
              <a:t>製品）の違いを気にせずにコーディングができる</a:t>
            </a:r>
            <a:r>
              <a:rPr b="0" lang="en-US" sz="2000" spc="-1" strike="noStrike">
                <a:latin typeface="Arial"/>
                <a:ea typeface="Noto Sans CJK JP"/>
              </a:rPr>
              <a:t> ⇒ 使用する</a:t>
            </a:r>
            <a:r>
              <a:rPr b="0" lang="en-US" sz="2000" spc="-1" strike="noStrike">
                <a:latin typeface="Arial"/>
                <a:ea typeface="Noto Sans CJK JP"/>
              </a:rPr>
              <a:t>DB</a:t>
            </a:r>
            <a:r>
              <a:rPr b="0" lang="ja-JP" sz="2000" spc="-1" strike="noStrike">
                <a:latin typeface="Arial"/>
                <a:ea typeface="Noto Sans CJK JP"/>
              </a:rPr>
              <a:t>製品を変えても利用者はソースコードの修正をしなくて良い</a:t>
            </a:r>
            <a:endParaRPr b="0" lang="en-US" sz="2000" spc="-1" strike="noStrike">
              <a:latin typeface="Arial"/>
            </a:endParaRPr>
          </a:p>
        </p:txBody>
      </p:sp>
      <p:grpSp>
        <p:nvGrpSpPr>
          <p:cNvPr id="171" name=""/>
          <p:cNvGrpSpPr/>
          <p:nvPr/>
        </p:nvGrpSpPr>
        <p:grpSpPr>
          <a:xfrm>
            <a:off x="5436000" y="720000"/>
            <a:ext cx="2590200" cy="358200"/>
            <a:chOff x="5436000" y="720000"/>
            <a:chExt cx="2590200" cy="358200"/>
          </a:xfrm>
        </p:grpSpPr>
        <p:sp>
          <p:nvSpPr>
            <p:cNvPr id="172" name=""/>
            <p:cNvSpPr/>
            <p:nvPr/>
          </p:nvSpPr>
          <p:spPr>
            <a:xfrm>
              <a:off x="5436000" y="720000"/>
              <a:ext cx="1078200" cy="358200"/>
            </a:xfrm>
            <a:prstGeom prst="rect">
              <a:avLst/>
            </a:prstGeom>
            <a:no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1800" spc="-1" strike="noStrike">
                  <a:solidFill>
                    <a:srgbClr val="3465a4"/>
                  </a:solidFill>
                  <a:latin typeface="Arial"/>
                  <a:ea typeface="DejaVu Sans"/>
                </a:rPr>
                <a:t>Class A</a:t>
              </a:r>
              <a:endParaRPr b="0" lang="en-US" sz="1800" spc="-1" strike="noStrike">
                <a:latin typeface="Arial"/>
              </a:endParaRPr>
            </a:p>
          </p:txBody>
        </p:sp>
        <p:sp>
          <p:nvSpPr>
            <p:cNvPr id="173" name=""/>
            <p:cNvSpPr/>
            <p:nvPr/>
          </p:nvSpPr>
          <p:spPr>
            <a:xfrm>
              <a:off x="6948000" y="720000"/>
              <a:ext cx="1078200" cy="358200"/>
            </a:xfrm>
            <a:prstGeom prst="rect">
              <a:avLst/>
            </a:prstGeom>
            <a:no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1800" spc="-1" strike="noStrike">
                  <a:solidFill>
                    <a:srgbClr val="3465a4"/>
                  </a:solidFill>
                  <a:latin typeface="Arial"/>
                  <a:ea typeface="DejaVu Sans"/>
                </a:rPr>
                <a:t>Class B</a:t>
              </a:r>
              <a:endParaRPr b="0" lang="en-US" sz="1800" spc="-1" strike="noStrike">
                <a:latin typeface="Arial"/>
              </a:endParaRPr>
            </a:p>
          </p:txBody>
        </p:sp>
        <p:sp>
          <p:nvSpPr>
            <p:cNvPr id="174" name=""/>
            <p:cNvSpPr/>
            <p:nvPr/>
          </p:nvSpPr>
          <p:spPr>
            <a:xfrm>
              <a:off x="5436000" y="720000"/>
              <a:ext cx="1078200" cy="358200"/>
            </a:xfrm>
            <a:prstGeom prst="rect">
              <a:avLst/>
            </a:prstGeom>
            <a:no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1800" spc="-1" strike="noStrike">
                  <a:solidFill>
                    <a:srgbClr val="3465a4"/>
                  </a:solidFill>
                  <a:latin typeface="Arial"/>
                  <a:ea typeface="DejaVu Sans"/>
                </a:rPr>
                <a:t>Class A</a:t>
              </a:r>
              <a:endParaRPr b="0" lang="en-US" sz="1800" spc="-1" strike="noStrike">
                <a:latin typeface="Arial"/>
              </a:endParaRPr>
            </a:p>
          </p:txBody>
        </p:sp>
        <p:sp>
          <p:nvSpPr>
            <p:cNvPr id="175" name=""/>
            <p:cNvSpPr/>
            <p:nvPr/>
          </p:nvSpPr>
          <p:spPr>
            <a:xfrm>
              <a:off x="6948000" y="720000"/>
              <a:ext cx="1078200" cy="358200"/>
            </a:xfrm>
            <a:prstGeom prst="rect">
              <a:avLst/>
            </a:prstGeom>
            <a:no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1800" spc="-1" strike="noStrike">
                  <a:solidFill>
                    <a:srgbClr val="3465a4"/>
                  </a:solidFill>
                  <a:latin typeface="Arial"/>
                  <a:ea typeface="DejaVu Sans"/>
                </a:rPr>
                <a:t>Class B</a:t>
              </a:r>
              <a:endParaRPr b="0" lang="en-US" sz="1800" spc="-1" strike="noStrike">
                <a:latin typeface="Arial"/>
              </a:endParaRPr>
            </a:p>
          </p:txBody>
        </p:sp>
        <p:cxnSp>
          <p:nvCxnSpPr>
            <p:cNvPr id="176" name=""/>
            <p:cNvCxnSpPr>
              <a:stCxn id="175" idx="1"/>
              <a:endCxn id="174" idx="3"/>
            </p:cNvCxnSpPr>
            <p:nvPr/>
          </p:nvCxnSpPr>
          <p:spPr>
            <a:xfrm flipH="1">
              <a:off x="6514200" y="898920"/>
              <a:ext cx="434160" cy="360"/>
            </a:xfrm>
            <a:prstGeom prst="straightConnector1">
              <a:avLst/>
            </a:prstGeom>
            <a:ln w="0">
              <a:solidFill>
                <a:srgbClr val="3465a4"/>
              </a:solidFill>
              <a:prstDash val="dash"/>
              <a:tailEnd len="med" type="triangle" w="med"/>
            </a:ln>
          </p:spPr>
        </p:cxn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504000" y="88920"/>
            <a:ext cx="9068760" cy="585720"/>
          </a:xfrm>
          <a:prstGeom prst="rect">
            <a:avLst/>
          </a:prstGeom>
          <a:noFill/>
          <a:ln w="0">
            <a:noFill/>
          </a:ln>
        </p:spPr>
        <p:txBody>
          <a:bodyPr lIns="0" rIns="0" tIns="0" bIns="0" anchor="ctr">
            <a:noAutofit/>
          </a:bodyPr>
          <a:p>
            <a:pPr algn="ctr">
              <a:lnSpc>
                <a:spcPct val="100000"/>
              </a:lnSpc>
              <a:buNone/>
            </a:pPr>
            <a:r>
              <a:rPr b="0" lang="ja-JP" sz="3200" spc="-1" strike="noStrike">
                <a:latin typeface="Arial"/>
              </a:rPr>
              <a:t>なぜオブジェクト指向</a:t>
            </a:r>
            <a:r>
              <a:rPr b="0" lang="en-US" sz="3200" spc="-1" strike="noStrike">
                <a:latin typeface="Arial"/>
              </a:rPr>
              <a:t>(</a:t>
            </a:r>
            <a:r>
              <a:rPr b="0" lang="ja-JP" sz="3200" spc="-1" strike="noStrike">
                <a:latin typeface="Arial"/>
              </a:rPr>
              <a:t>クラス設計</a:t>
            </a:r>
            <a:r>
              <a:rPr b="0" lang="en-US" sz="3200" spc="-1" strike="noStrike">
                <a:latin typeface="Arial"/>
              </a:rPr>
              <a:t>)</a:t>
            </a:r>
            <a:r>
              <a:rPr b="0" lang="ja-JP" sz="3200" spc="-1" strike="noStrike">
                <a:latin typeface="Arial"/>
              </a:rPr>
              <a:t>を学ぶのか</a:t>
            </a:r>
            <a:endParaRPr b="0" lang="en-US" sz="3200" spc="-1" strike="noStrike">
              <a:latin typeface="Arial"/>
            </a:endParaRPr>
          </a:p>
        </p:txBody>
      </p:sp>
      <p:sp>
        <p:nvSpPr>
          <p:cNvPr id="78" name="PlaceHolder 2"/>
          <p:cNvSpPr>
            <a:spLocks noGrp="1"/>
          </p:cNvSpPr>
          <p:nvPr>
            <p:ph/>
          </p:nvPr>
        </p:nvSpPr>
        <p:spPr>
          <a:xfrm>
            <a:off x="540000" y="720000"/>
            <a:ext cx="9068760" cy="46825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ja-JP" sz="2400" spc="-1" strike="noStrike">
                <a:latin typeface="Arial"/>
              </a:rPr>
              <a:t>クラス設計をする機会は実は少ない</a:t>
            </a:r>
            <a:endParaRPr b="0" lang="en-US" sz="2400" spc="-1" strike="noStrike">
              <a:latin typeface="Arial"/>
            </a:endParaRPr>
          </a:p>
          <a:p>
            <a:pPr lvl="1" marL="864000" indent="-324000">
              <a:lnSpc>
                <a:spcPct val="100000"/>
              </a:lnSpc>
              <a:spcBef>
                <a:spcPts val="1134"/>
              </a:spcBef>
              <a:buClr>
                <a:srgbClr val="000000"/>
              </a:buClr>
              <a:buSzPct val="75000"/>
              <a:buFont typeface="Symbol"/>
              <a:buChar char=""/>
            </a:pPr>
            <a:r>
              <a:rPr b="0" lang="ja-JP" sz="2000" spc="-1" strike="noStrike">
                <a:latin typeface="Arial"/>
              </a:rPr>
              <a:t>仕事ではフレームワークを使ってコーディングをする場合がほとんど</a:t>
            </a:r>
            <a:br/>
            <a:r>
              <a:rPr b="0" lang="en-US" sz="2000" spc="-1" strike="noStrike">
                <a:latin typeface="Arial"/>
              </a:rPr>
              <a:t>⇒オブジェクト指向で設計された結果を利用しているだけ</a:t>
            </a:r>
            <a:endParaRPr b="0" lang="en-US" sz="2000" spc="-1" strike="noStrike">
              <a:latin typeface="Arial"/>
            </a:endParaRPr>
          </a:p>
          <a:p>
            <a:pPr marL="432000" indent="-324000">
              <a:lnSpc>
                <a:spcPct val="100000"/>
              </a:lnSpc>
              <a:spcBef>
                <a:spcPts val="1417"/>
              </a:spcBef>
              <a:buClr>
                <a:srgbClr val="000000"/>
              </a:buClr>
              <a:buSzPct val="45000"/>
              <a:buFont typeface="Wingdings" charset="2"/>
              <a:buChar char=""/>
            </a:pPr>
            <a:r>
              <a:rPr b="0" lang="ja-JP" sz="2400" spc="-1" strike="noStrike">
                <a:latin typeface="Arial"/>
              </a:rPr>
              <a:t>クラス設計を理解していないと</a:t>
            </a:r>
            <a:r>
              <a:rPr b="0" lang="en-US" sz="2400" spc="-1" strike="noStrike">
                <a:latin typeface="Arial"/>
              </a:rPr>
              <a:t>...</a:t>
            </a:r>
            <a:endParaRPr b="0" lang="en-US" sz="2400" spc="-1" strike="noStrike">
              <a:latin typeface="Arial"/>
            </a:endParaRPr>
          </a:p>
          <a:p>
            <a:pPr lvl="1" marL="864000" indent="-324000">
              <a:lnSpc>
                <a:spcPct val="100000"/>
              </a:lnSpc>
              <a:spcBef>
                <a:spcPts val="1134"/>
              </a:spcBef>
              <a:buClr>
                <a:srgbClr val="000000"/>
              </a:buClr>
              <a:buSzPct val="75000"/>
              <a:buFont typeface="Symbol"/>
              <a:buChar char=""/>
            </a:pPr>
            <a:r>
              <a:rPr b="0" lang="ja-JP" sz="2000" spc="-1" strike="noStrike">
                <a:latin typeface="Arial"/>
              </a:rPr>
              <a:t>フレームワークの設計の意図が良く分からない</a:t>
            </a:r>
            <a:endParaRPr b="0" lang="en-US" sz="2000" spc="-1" strike="noStrike">
              <a:latin typeface="Arial"/>
            </a:endParaRPr>
          </a:p>
          <a:p>
            <a:pPr lvl="1" marL="864000" indent="-324000">
              <a:lnSpc>
                <a:spcPct val="100000"/>
              </a:lnSpc>
              <a:spcBef>
                <a:spcPts val="1134"/>
              </a:spcBef>
              <a:buClr>
                <a:srgbClr val="000000"/>
              </a:buClr>
              <a:buSzPct val="75000"/>
              <a:buFont typeface="Symbol"/>
              <a:buChar char=""/>
            </a:pPr>
            <a:r>
              <a:rPr b="0" lang="ja-JP" sz="2000" spc="-1" strike="noStrike">
                <a:latin typeface="Arial"/>
              </a:rPr>
              <a:t>その結果、他人がソースコードを読んでも内容が分からないことに</a:t>
            </a:r>
            <a:endParaRPr b="0" lang="en-US" sz="2000" spc="-1" strike="noStrike">
              <a:latin typeface="Arial"/>
            </a:endParaRPr>
          </a:p>
          <a:p>
            <a:pPr lvl="2" marL="1296000" indent="-288000">
              <a:lnSpc>
                <a:spcPct val="100000"/>
              </a:lnSpc>
              <a:spcBef>
                <a:spcPts val="850"/>
              </a:spcBef>
              <a:buClr>
                <a:srgbClr val="000000"/>
              </a:buClr>
              <a:buSzPct val="45000"/>
              <a:buFont typeface="Wingdings" charset="2"/>
              <a:buChar char=""/>
            </a:pPr>
            <a:r>
              <a:rPr b="0" lang="ja-JP" sz="1800" spc="-1" strike="noStrike">
                <a:latin typeface="Arial"/>
              </a:rPr>
              <a:t>バグが多い、修正に手間がかかる</a:t>
            </a:r>
            <a:endParaRPr b="0" lang="en-US" sz="1800" spc="-1" strike="noStrike">
              <a:latin typeface="Arial"/>
            </a:endParaRPr>
          </a:p>
          <a:p>
            <a:pPr lvl="2" marL="1296000" indent="-288000">
              <a:lnSpc>
                <a:spcPct val="100000"/>
              </a:lnSpc>
              <a:spcBef>
                <a:spcPts val="850"/>
              </a:spcBef>
              <a:buClr>
                <a:srgbClr val="000000"/>
              </a:buClr>
              <a:buSzPct val="45000"/>
              <a:buFont typeface="Wingdings" charset="2"/>
              <a:buChar char=""/>
            </a:pPr>
            <a:r>
              <a:rPr b="0" lang="ja-JP" sz="1800" spc="-1" strike="noStrike">
                <a:latin typeface="Arial"/>
              </a:rPr>
              <a:t>機能追加するときに、既存コードへの影響が判断できない</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504000" y="88920"/>
            <a:ext cx="9068760" cy="585720"/>
          </a:xfrm>
          <a:prstGeom prst="rect">
            <a:avLst/>
          </a:prstGeom>
          <a:noFill/>
          <a:ln w="0">
            <a:noFill/>
          </a:ln>
        </p:spPr>
        <p:txBody>
          <a:bodyPr lIns="0" rIns="0" tIns="0" bIns="0" anchor="ctr">
            <a:noAutofit/>
          </a:bodyPr>
          <a:p>
            <a:pPr algn="ctr">
              <a:lnSpc>
                <a:spcPct val="100000"/>
              </a:lnSpc>
              <a:buNone/>
            </a:pPr>
            <a:r>
              <a:rPr b="0" lang="ja-JP" sz="3200" spc="-1" strike="noStrike">
                <a:latin typeface="Arial"/>
              </a:rPr>
              <a:t>プログラミング設計の基本（言語共通）</a:t>
            </a:r>
            <a:endParaRPr b="0" lang="en-US" sz="3200" spc="-1" strike="noStrike">
              <a:latin typeface="Arial"/>
            </a:endParaRPr>
          </a:p>
        </p:txBody>
      </p:sp>
      <p:sp>
        <p:nvSpPr>
          <p:cNvPr id="80" name="PlaceHolder 2"/>
          <p:cNvSpPr>
            <a:spLocks noGrp="1"/>
          </p:cNvSpPr>
          <p:nvPr>
            <p:ph/>
          </p:nvPr>
        </p:nvSpPr>
        <p:spPr>
          <a:xfrm>
            <a:off x="540000" y="720000"/>
            <a:ext cx="9068760" cy="46825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ja-JP" sz="2400" spc="-1" strike="noStrike">
                <a:latin typeface="Arial"/>
              </a:rPr>
              <a:t>モジュール分割</a:t>
            </a:r>
            <a:endParaRPr b="0" lang="en-US" sz="2400" spc="-1" strike="noStrike">
              <a:latin typeface="Arial"/>
            </a:endParaRPr>
          </a:p>
          <a:p>
            <a:pPr lvl="1" marL="864000" indent="-324000">
              <a:lnSpc>
                <a:spcPct val="100000"/>
              </a:lnSpc>
              <a:spcBef>
                <a:spcPts val="1134"/>
              </a:spcBef>
              <a:buClr>
                <a:srgbClr val="000000"/>
              </a:buClr>
              <a:buSzPct val="75000"/>
              <a:buFont typeface="Symbol"/>
              <a:buChar char=""/>
            </a:pPr>
            <a:r>
              <a:rPr b="0" lang="ja-JP" sz="2000" spc="-1" strike="noStrike">
                <a:latin typeface="Arial"/>
              </a:rPr>
              <a:t>機能を分割する⇒モジュール（</a:t>
            </a:r>
            <a:r>
              <a:rPr b="0" lang="en-US" sz="2000" spc="-1" strike="noStrike">
                <a:latin typeface="Arial"/>
              </a:rPr>
              <a:t>Java</a:t>
            </a:r>
            <a:r>
              <a:rPr b="0" lang="ja-JP" sz="2000" spc="-1" strike="noStrike">
                <a:latin typeface="Arial"/>
              </a:rPr>
              <a:t>のクラスに相当）に分ける</a:t>
            </a:r>
            <a:endParaRPr b="0" lang="en-US" sz="2000" spc="-1" strike="noStrike">
              <a:latin typeface="Arial"/>
            </a:endParaRPr>
          </a:p>
          <a:p>
            <a:pPr lvl="1" marL="864000" indent="-324000">
              <a:lnSpc>
                <a:spcPct val="100000"/>
              </a:lnSpc>
              <a:spcBef>
                <a:spcPts val="1134"/>
              </a:spcBef>
              <a:buClr>
                <a:srgbClr val="000000"/>
              </a:buClr>
              <a:buSzPct val="75000"/>
              <a:buFont typeface="Symbol"/>
              <a:buChar char=""/>
            </a:pPr>
            <a:r>
              <a:rPr b="0" lang="ja-JP" sz="2000" spc="-1" strike="noStrike">
                <a:latin typeface="Arial"/>
              </a:rPr>
              <a:t>モジュールの独立性を高める ⇒ 他のモジュールが変更されてもプログラム修正不要となるようにする</a:t>
            </a:r>
            <a:endParaRPr b="0" lang="en-US" sz="2000" spc="-1" strike="noStrike">
              <a:latin typeface="Arial"/>
            </a:endParaRPr>
          </a:p>
          <a:p>
            <a:pPr lvl="2" marL="1296000" indent="-288000">
              <a:lnSpc>
                <a:spcPct val="100000"/>
              </a:lnSpc>
              <a:spcBef>
                <a:spcPts val="850"/>
              </a:spcBef>
              <a:buClr>
                <a:srgbClr val="000000"/>
              </a:buClr>
              <a:buSzPct val="45000"/>
              <a:buFont typeface="Wingdings" charset="2"/>
              <a:buChar char=""/>
            </a:pPr>
            <a:r>
              <a:rPr b="0" lang="ja-JP" sz="1800" spc="-1" strike="noStrike">
                <a:latin typeface="Arial"/>
              </a:rPr>
              <a:t>それぞれのモジュールの機能を単純化する</a:t>
            </a:r>
            <a:endParaRPr b="0" lang="en-US" sz="1800" spc="-1" strike="noStrike">
              <a:latin typeface="Arial"/>
            </a:endParaRPr>
          </a:p>
          <a:p>
            <a:pPr lvl="2" marL="1296000" indent="-288000">
              <a:lnSpc>
                <a:spcPct val="100000"/>
              </a:lnSpc>
              <a:spcBef>
                <a:spcPts val="850"/>
              </a:spcBef>
              <a:buClr>
                <a:srgbClr val="000000"/>
              </a:buClr>
              <a:buSzPct val="45000"/>
              <a:buFont typeface="Wingdings" charset="2"/>
              <a:buChar char=""/>
            </a:pPr>
            <a:r>
              <a:rPr b="0" lang="ja-JP" sz="1800" spc="-1" strike="noStrike">
                <a:latin typeface="Arial"/>
              </a:rPr>
              <a:t>公開機能と非公開機能の区別をする</a:t>
            </a:r>
            <a:endParaRPr b="0" lang="en-US" sz="1800" spc="-1" strike="noStrike">
              <a:latin typeface="Arial"/>
            </a:endParaRPr>
          </a:p>
          <a:p>
            <a:pPr lvl="3" marL="1728000" indent="-216000">
              <a:lnSpc>
                <a:spcPct val="100000"/>
              </a:lnSpc>
              <a:spcBef>
                <a:spcPts val="567"/>
              </a:spcBef>
              <a:buClr>
                <a:srgbClr val="000000"/>
              </a:buClr>
              <a:buSzPct val="75000"/>
              <a:buFont typeface="Symbol" charset="2"/>
              <a:buChar char=""/>
            </a:pPr>
            <a:r>
              <a:rPr b="0" lang="ja-JP" sz="1800" spc="-1" strike="noStrike">
                <a:latin typeface="Arial"/>
              </a:rPr>
              <a:t>余計な情報を他のモジュールに公開しない</a:t>
            </a:r>
            <a:endParaRPr b="0" lang="en-US" sz="1800" spc="-1" strike="noStrike">
              <a:latin typeface="Arial"/>
            </a:endParaRPr>
          </a:p>
          <a:p>
            <a:pPr lvl="2" marL="1296000" indent="-288000">
              <a:lnSpc>
                <a:spcPct val="100000"/>
              </a:lnSpc>
              <a:spcBef>
                <a:spcPts val="850"/>
              </a:spcBef>
              <a:buClr>
                <a:srgbClr val="000000"/>
              </a:buClr>
              <a:buSzPct val="45000"/>
              <a:buFont typeface="Wingdings" charset="2"/>
              <a:buChar char=""/>
            </a:pPr>
            <a:r>
              <a:rPr b="0" lang="ja-JP" sz="1800" spc="-1" strike="noStrike">
                <a:latin typeface="Arial"/>
              </a:rPr>
              <a:t>モジュール間の依存関係（呼び出し関係）を最小限にする</a:t>
            </a:r>
            <a:endParaRPr b="0" lang="en-US" sz="1800" spc="-1" strike="noStrike">
              <a:latin typeface="Arial"/>
            </a:endParaRPr>
          </a:p>
          <a:p>
            <a:pPr lvl="3" marL="1728000" indent="-216000">
              <a:lnSpc>
                <a:spcPct val="100000"/>
              </a:lnSpc>
              <a:spcBef>
                <a:spcPts val="567"/>
              </a:spcBef>
              <a:buClr>
                <a:srgbClr val="000000"/>
              </a:buClr>
              <a:buSzPct val="75000"/>
              <a:buFont typeface="Symbol"/>
              <a:buChar char=""/>
            </a:pPr>
            <a:r>
              <a:rPr b="0" lang="ja-JP" sz="1800" spc="-1" strike="noStrike">
                <a:latin typeface="Arial"/>
              </a:rPr>
              <a:t>呼び出し先のモジュールになるほど機能を単純化する</a:t>
            </a:r>
            <a:endParaRPr b="0" lang="en-US" sz="1800" spc="-1" strike="noStrike">
              <a:latin typeface="Arial"/>
            </a:endParaRPr>
          </a:p>
          <a:p>
            <a:pPr lvl="3" marL="1728000" indent="-216000">
              <a:lnSpc>
                <a:spcPct val="100000"/>
              </a:lnSpc>
              <a:spcBef>
                <a:spcPts val="567"/>
              </a:spcBef>
              <a:buClr>
                <a:srgbClr val="000000"/>
              </a:buClr>
              <a:buSzPct val="75000"/>
              <a:buFont typeface="Symbol"/>
              <a:buChar char=""/>
            </a:pPr>
            <a:r>
              <a:rPr b="0" lang="ja-JP" sz="1800" spc="-1" strike="noStrike">
                <a:latin typeface="Arial"/>
              </a:rPr>
              <a:t>相互呼び出しの排除 ⇒ </a:t>
            </a:r>
            <a:r>
              <a:rPr b="0" lang="ja-JP" sz="1800" spc="-1" strike="noStrike">
                <a:highlight>
                  <a:srgbClr val="ffff00"/>
                </a:highlight>
                <a:latin typeface="Arial"/>
              </a:rPr>
              <a:t>モジュール間の呼び出しは一方通行</a:t>
            </a:r>
            <a:endParaRPr b="0" lang="en-US" sz="1800" spc="-1" strike="noStrike">
              <a:latin typeface="Arial"/>
            </a:endParaRPr>
          </a:p>
          <a:p>
            <a:pPr lvl="3" marL="1728000" indent="-216000">
              <a:lnSpc>
                <a:spcPct val="100000"/>
              </a:lnSpc>
              <a:spcBef>
                <a:spcPts val="567"/>
              </a:spcBef>
              <a:buClr>
                <a:srgbClr val="000000"/>
              </a:buClr>
              <a:buSzPct val="75000"/>
              <a:buFont typeface="Symbol"/>
              <a:buChar char=""/>
            </a:pPr>
            <a:r>
              <a:rPr b="0" lang="ja-JP" sz="1800" spc="-1" strike="noStrike">
                <a:latin typeface="Arial"/>
              </a:rPr>
              <a:t>モジュールのレイヤー化 ⇒類似性の強いモジュールをグループ化（レイヤー）して、</a:t>
            </a:r>
            <a:r>
              <a:rPr b="0" lang="ja-JP" sz="1800" spc="-1" strike="noStrike">
                <a:highlight>
                  <a:srgbClr val="ffff00"/>
                </a:highlight>
                <a:latin typeface="Arial"/>
              </a:rPr>
              <a:t>レイヤー間で呼び出し関係が一方向</a:t>
            </a:r>
            <a:r>
              <a:rPr b="0" lang="ja-JP" sz="1800" spc="-1" strike="noStrike">
                <a:latin typeface="Arial"/>
              </a:rPr>
              <a:t>になるようにする</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
          <p:cNvSpPr/>
          <p:nvPr/>
        </p:nvSpPr>
        <p:spPr>
          <a:xfrm>
            <a:off x="5400360" y="3060360"/>
            <a:ext cx="3237120" cy="1077120"/>
          </a:xfrm>
          <a:custGeom>
            <a:avLst/>
            <a:gdLst/>
            <a:ahLst/>
            <a:rect l="l" t="t" r="r" b="b"/>
            <a:pathLst>
              <a:path w="9002" h="3002">
                <a:moveTo>
                  <a:pt x="500" y="0"/>
                </a:moveTo>
                <a:lnTo>
                  <a:pt x="500" y="0"/>
                </a:lnTo>
                <a:cubicBezTo>
                  <a:pt x="412" y="0"/>
                  <a:pt x="326" y="23"/>
                  <a:pt x="250" y="67"/>
                </a:cubicBezTo>
                <a:cubicBezTo>
                  <a:pt x="174" y="111"/>
                  <a:pt x="111" y="174"/>
                  <a:pt x="67" y="250"/>
                </a:cubicBezTo>
                <a:cubicBezTo>
                  <a:pt x="23" y="326"/>
                  <a:pt x="0" y="412"/>
                  <a:pt x="0" y="500"/>
                </a:cubicBezTo>
                <a:lnTo>
                  <a:pt x="0" y="2500"/>
                </a:lnTo>
                <a:lnTo>
                  <a:pt x="0" y="2501"/>
                </a:lnTo>
                <a:cubicBezTo>
                  <a:pt x="0" y="2589"/>
                  <a:pt x="23" y="2675"/>
                  <a:pt x="67" y="2751"/>
                </a:cubicBezTo>
                <a:cubicBezTo>
                  <a:pt x="111" y="2827"/>
                  <a:pt x="174" y="2890"/>
                  <a:pt x="250" y="2934"/>
                </a:cubicBezTo>
                <a:cubicBezTo>
                  <a:pt x="326" y="2978"/>
                  <a:pt x="412" y="3001"/>
                  <a:pt x="500" y="3001"/>
                </a:cubicBezTo>
                <a:lnTo>
                  <a:pt x="8500" y="3001"/>
                </a:lnTo>
                <a:lnTo>
                  <a:pt x="8501" y="3001"/>
                </a:lnTo>
                <a:cubicBezTo>
                  <a:pt x="8589" y="3001"/>
                  <a:pt x="8675" y="2978"/>
                  <a:pt x="8751" y="2934"/>
                </a:cubicBezTo>
                <a:cubicBezTo>
                  <a:pt x="8827" y="2890"/>
                  <a:pt x="8890" y="2827"/>
                  <a:pt x="8934" y="2751"/>
                </a:cubicBezTo>
                <a:cubicBezTo>
                  <a:pt x="8978" y="2675"/>
                  <a:pt x="9001" y="2589"/>
                  <a:pt x="9001" y="2501"/>
                </a:cubicBezTo>
                <a:lnTo>
                  <a:pt x="9001" y="500"/>
                </a:lnTo>
                <a:lnTo>
                  <a:pt x="9001" y="500"/>
                </a:lnTo>
                <a:lnTo>
                  <a:pt x="9001" y="500"/>
                </a:lnTo>
                <a:cubicBezTo>
                  <a:pt x="9001" y="412"/>
                  <a:pt x="8978" y="326"/>
                  <a:pt x="8934" y="250"/>
                </a:cubicBezTo>
                <a:cubicBezTo>
                  <a:pt x="8890" y="174"/>
                  <a:pt x="8827" y="111"/>
                  <a:pt x="8751" y="67"/>
                </a:cubicBezTo>
                <a:cubicBezTo>
                  <a:pt x="8675" y="23"/>
                  <a:pt x="8589" y="0"/>
                  <a:pt x="8501" y="0"/>
                </a:cubicBezTo>
                <a:lnTo>
                  <a:pt x="500" y="0"/>
                </a:lnTo>
              </a:path>
            </a:pathLst>
          </a:custGeom>
          <a:solidFill>
            <a:srgbClr val="729fcf"/>
          </a:solidFill>
          <a:ln w="0">
            <a:solidFill>
              <a:srgbClr val="3465a4"/>
            </a:solidFill>
          </a:ln>
        </p:spPr>
        <p:style>
          <a:lnRef idx="0"/>
          <a:fillRef idx="0"/>
          <a:effectRef idx="0"/>
          <a:fontRef idx="minor"/>
        </p:style>
      </p:sp>
      <p:sp>
        <p:nvSpPr>
          <p:cNvPr id="82" name=""/>
          <p:cNvSpPr/>
          <p:nvPr/>
        </p:nvSpPr>
        <p:spPr>
          <a:xfrm>
            <a:off x="5400000" y="4356000"/>
            <a:ext cx="3237120" cy="1077120"/>
          </a:xfrm>
          <a:custGeom>
            <a:avLst/>
            <a:gdLst/>
            <a:ahLst/>
            <a:rect l="l" t="t" r="r" b="b"/>
            <a:pathLst>
              <a:path w="9002" h="3002">
                <a:moveTo>
                  <a:pt x="500" y="0"/>
                </a:moveTo>
                <a:lnTo>
                  <a:pt x="500" y="0"/>
                </a:lnTo>
                <a:cubicBezTo>
                  <a:pt x="412" y="0"/>
                  <a:pt x="326" y="23"/>
                  <a:pt x="250" y="67"/>
                </a:cubicBezTo>
                <a:cubicBezTo>
                  <a:pt x="174" y="111"/>
                  <a:pt x="111" y="174"/>
                  <a:pt x="67" y="250"/>
                </a:cubicBezTo>
                <a:cubicBezTo>
                  <a:pt x="23" y="326"/>
                  <a:pt x="0" y="412"/>
                  <a:pt x="0" y="500"/>
                </a:cubicBezTo>
                <a:lnTo>
                  <a:pt x="0" y="2500"/>
                </a:lnTo>
                <a:lnTo>
                  <a:pt x="0" y="2501"/>
                </a:lnTo>
                <a:cubicBezTo>
                  <a:pt x="0" y="2589"/>
                  <a:pt x="23" y="2675"/>
                  <a:pt x="67" y="2751"/>
                </a:cubicBezTo>
                <a:cubicBezTo>
                  <a:pt x="111" y="2827"/>
                  <a:pt x="174" y="2890"/>
                  <a:pt x="250" y="2934"/>
                </a:cubicBezTo>
                <a:cubicBezTo>
                  <a:pt x="326" y="2978"/>
                  <a:pt x="412" y="3001"/>
                  <a:pt x="500" y="3001"/>
                </a:cubicBezTo>
                <a:lnTo>
                  <a:pt x="8500" y="3001"/>
                </a:lnTo>
                <a:lnTo>
                  <a:pt x="8501" y="3001"/>
                </a:lnTo>
                <a:cubicBezTo>
                  <a:pt x="8589" y="3001"/>
                  <a:pt x="8675" y="2978"/>
                  <a:pt x="8751" y="2934"/>
                </a:cubicBezTo>
                <a:cubicBezTo>
                  <a:pt x="8827" y="2890"/>
                  <a:pt x="8890" y="2827"/>
                  <a:pt x="8934" y="2751"/>
                </a:cubicBezTo>
                <a:cubicBezTo>
                  <a:pt x="8978" y="2675"/>
                  <a:pt x="9001" y="2589"/>
                  <a:pt x="9001" y="2501"/>
                </a:cubicBezTo>
                <a:lnTo>
                  <a:pt x="9001" y="500"/>
                </a:lnTo>
                <a:lnTo>
                  <a:pt x="9001" y="500"/>
                </a:lnTo>
                <a:lnTo>
                  <a:pt x="9001" y="500"/>
                </a:lnTo>
                <a:cubicBezTo>
                  <a:pt x="9001" y="412"/>
                  <a:pt x="8978" y="326"/>
                  <a:pt x="8934" y="250"/>
                </a:cubicBezTo>
                <a:cubicBezTo>
                  <a:pt x="8890" y="174"/>
                  <a:pt x="8827" y="111"/>
                  <a:pt x="8751" y="67"/>
                </a:cubicBezTo>
                <a:cubicBezTo>
                  <a:pt x="8675" y="23"/>
                  <a:pt x="8589" y="0"/>
                  <a:pt x="8501" y="0"/>
                </a:cubicBezTo>
                <a:lnTo>
                  <a:pt x="500" y="0"/>
                </a:lnTo>
              </a:path>
            </a:pathLst>
          </a:custGeom>
          <a:solidFill>
            <a:srgbClr val="729fcf"/>
          </a:solidFill>
          <a:ln w="0">
            <a:solidFill>
              <a:srgbClr val="3465a4"/>
            </a:solidFill>
          </a:ln>
        </p:spPr>
        <p:style>
          <a:lnRef idx="0"/>
          <a:fillRef idx="0"/>
          <a:effectRef idx="0"/>
          <a:fontRef idx="minor"/>
        </p:style>
      </p:sp>
      <p:sp>
        <p:nvSpPr>
          <p:cNvPr id="83" name=""/>
          <p:cNvSpPr/>
          <p:nvPr/>
        </p:nvSpPr>
        <p:spPr>
          <a:xfrm>
            <a:off x="6444000" y="3168000"/>
            <a:ext cx="1257120" cy="89712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tabLst>
                <a:tab algn="l" pos="408240"/>
              </a:tabLst>
            </a:pPr>
            <a:r>
              <a:rPr b="0" lang="ja-JP" sz="1400" spc="-1" strike="noStrike">
                <a:solidFill>
                  <a:srgbClr val="000000"/>
                </a:solidFill>
                <a:latin typeface="Arial"/>
                <a:ea typeface="DejaVu Sans"/>
              </a:rPr>
              <a:t>モジュー</a:t>
            </a:r>
            <a:r>
              <a:rPr b="0" lang="ja-JP" sz="1400" spc="-1" strike="noStrike">
                <a:solidFill>
                  <a:srgbClr val="000000"/>
                </a:solidFill>
                <a:latin typeface="Arial"/>
                <a:ea typeface="DejaVu Sans"/>
              </a:rPr>
              <a:t>ル</a:t>
            </a:r>
            <a:r>
              <a:rPr b="0" lang="en-US" sz="1400" spc="-1" strike="noStrike">
                <a:solidFill>
                  <a:srgbClr val="000000"/>
                </a:solidFill>
                <a:latin typeface="Arial"/>
                <a:ea typeface="DejaVu Sans"/>
              </a:rPr>
              <a:t>C</a:t>
            </a:r>
            <a:endParaRPr b="0" lang="en-US" sz="1400" spc="-1" strike="noStrike">
              <a:latin typeface="Arial"/>
            </a:endParaRPr>
          </a:p>
          <a:p>
            <a:pPr algn="ctr">
              <a:lnSpc>
                <a:spcPct val="100000"/>
              </a:lnSpc>
              <a:buNone/>
              <a:tabLst>
                <a:tab algn="l" pos="408240"/>
              </a:tabLst>
            </a:pPr>
            <a:endParaRPr b="0" lang="en-US" sz="1400" spc="-1" strike="noStrike">
              <a:latin typeface="Arial"/>
            </a:endParaRPr>
          </a:p>
          <a:p>
            <a:pPr algn="ctr">
              <a:lnSpc>
                <a:spcPct val="100000"/>
              </a:lnSpc>
              <a:buNone/>
              <a:tabLst>
                <a:tab algn="l" pos="408240"/>
              </a:tabLst>
            </a:pPr>
            <a:endParaRPr b="0" lang="en-US" sz="1400" spc="-1" strike="noStrike">
              <a:latin typeface="Arial"/>
            </a:endParaRPr>
          </a:p>
        </p:txBody>
      </p:sp>
      <p:sp>
        <p:nvSpPr>
          <p:cNvPr id="84" name=""/>
          <p:cNvSpPr/>
          <p:nvPr/>
        </p:nvSpPr>
        <p:spPr>
          <a:xfrm>
            <a:off x="6660000" y="3600000"/>
            <a:ext cx="861120" cy="35712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tabLst>
                <a:tab algn="l" pos="408240"/>
              </a:tabLst>
            </a:pPr>
            <a:r>
              <a:rPr b="0" lang="ja-JP" sz="1400" spc="-1" strike="noStrike">
                <a:solidFill>
                  <a:srgbClr val="000000"/>
                </a:solidFill>
                <a:latin typeface="Arial"/>
                <a:ea typeface="DejaVu Sans"/>
              </a:rPr>
              <a:t>関数</a:t>
            </a:r>
            <a:r>
              <a:rPr b="0" lang="en-US" sz="1400" spc="-1" strike="noStrike">
                <a:solidFill>
                  <a:srgbClr val="000000"/>
                </a:solidFill>
                <a:latin typeface="Arial"/>
                <a:ea typeface="DejaVu Sans"/>
              </a:rPr>
              <a:t>Z</a:t>
            </a:r>
            <a:endParaRPr b="0" lang="en-US" sz="1400" spc="-1" strike="noStrike">
              <a:latin typeface="Arial"/>
            </a:endParaRPr>
          </a:p>
        </p:txBody>
      </p:sp>
      <p:sp>
        <p:nvSpPr>
          <p:cNvPr id="85" name="PlaceHolder 1"/>
          <p:cNvSpPr>
            <a:spLocks noGrp="1"/>
          </p:cNvSpPr>
          <p:nvPr>
            <p:ph type="title"/>
          </p:nvPr>
        </p:nvSpPr>
        <p:spPr>
          <a:xfrm>
            <a:off x="504000" y="88920"/>
            <a:ext cx="9068760" cy="585720"/>
          </a:xfrm>
          <a:prstGeom prst="rect">
            <a:avLst/>
          </a:prstGeom>
          <a:noFill/>
          <a:ln w="0">
            <a:noFill/>
          </a:ln>
        </p:spPr>
        <p:txBody>
          <a:bodyPr lIns="0" rIns="0" tIns="0" bIns="0" anchor="ctr">
            <a:noAutofit/>
          </a:bodyPr>
          <a:p>
            <a:pPr algn="ctr">
              <a:lnSpc>
                <a:spcPct val="100000"/>
              </a:lnSpc>
              <a:buNone/>
            </a:pPr>
            <a:r>
              <a:rPr b="0" lang="ja-JP" sz="3200" spc="-1" strike="noStrike">
                <a:latin typeface="Arial"/>
              </a:rPr>
              <a:t>相互呼び出しの排除</a:t>
            </a:r>
            <a:endParaRPr b="0" lang="en-US" sz="3200" spc="-1" strike="noStrike">
              <a:latin typeface="Arial"/>
            </a:endParaRPr>
          </a:p>
        </p:txBody>
      </p:sp>
      <p:sp>
        <p:nvSpPr>
          <p:cNvPr id="86" name="PlaceHolder 2"/>
          <p:cNvSpPr>
            <a:spLocks noGrp="1"/>
          </p:cNvSpPr>
          <p:nvPr>
            <p:ph/>
          </p:nvPr>
        </p:nvSpPr>
        <p:spPr>
          <a:xfrm>
            <a:off x="540000" y="720000"/>
            <a:ext cx="9068760" cy="23371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ja-JP" sz="2400" spc="-1" strike="noStrike">
                <a:latin typeface="Arial"/>
              </a:rPr>
              <a:t>モジュール</a:t>
            </a:r>
            <a:r>
              <a:rPr b="0" lang="en-US" sz="2400" spc="-1" strike="noStrike">
                <a:latin typeface="Arial"/>
              </a:rPr>
              <a:t>A</a:t>
            </a:r>
            <a:r>
              <a:rPr b="0" lang="ja-JP" sz="2400" spc="-1" strike="noStrike">
                <a:latin typeface="Arial"/>
              </a:rPr>
              <a:t>とモジュール</a:t>
            </a:r>
            <a:r>
              <a:rPr b="0" lang="en-US" sz="2400" spc="-1" strike="noStrike">
                <a:latin typeface="Arial"/>
              </a:rPr>
              <a:t>B</a:t>
            </a:r>
            <a:r>
              <a:rPr b="0" lang="ja-JP" sz="2400" spc="-1" strike="noStrike">
                <a:latin typeface="Arial"/>
              </a:rPr>
              <a:t>が相互に呼び出す関係の場合</a:t>
            </a:r>
            <a:endParaRPr b="0" lang="en-US" sz="2400" spc="-1" strike="noStrike">
              <a:latin typeface="Arial"/>
            </a:endParaRPr>
          </a:p>
          <a:p>
            <a:pPr lvl="1" marL="864000" indent="-324000">
              <a:lnSpc>
                <a:spcPct val="100000"/>
              </a:lnSpc>
              <a:spcBef>
                <a:spcPts val="1134"/>
              </a:spcBef>
              <a:buClr>
                <a:srgbClr val="000000"/>
              </a:buClr>
              <a:buSzPct val="75000"/>
              <a:buFont typeface="Symbol"/>
              <a:buChar char=""/>
            </a:pPr>
            <a:r>
              <a:rPr b="0" lang="ja-JP" sz="2000" spc="-1" strike="noStrike">
                <a:latin typeface="Arial"/>
              </a:rPr>
              <a:t>例えばモジュール</a:t>
            </a:r>
            <a:r>
              <a:rPr b="0" lang="en-US" sz="2000" spc="-1" strike="noStrike">
                <a:latin typeface="Arial"/>
              </a:rPr>
              <a:t>B</a:t>
            </a:r>
            <a:r>
              <a:rPr b="0" lang="ja-JP" sz="2000" spc="-1" strike="noStrike">
                <a:latin typeface="Arial"/>
              </a:rPr>
              <a:t>からモジュール</a:t>
            </a:r>
            <a:r>
              <a:rPr b="0" lang="en-US" sz="2000" spc="-1" strike="noStrike">
                <a:latin typeface="Arial"/>
              </a:rPr>
              <a:t>A</a:t>
            </a:r>
            <a:r>
              <a:rPr b="0" lang="ja-JP" sz="2000" spc="-1" strike="noStrike">
                <a:latin typeface="Arial"/>
              </a:rPr>
              <a:t>の</a:t>
            </a:r>
            <a:r>
              <a:rPr b="0" lang="en-US" sz="2000" spc="-1" strike="noStrike">
                <a:latin typeface="Arial"/>
              </a:rPr>
              <a:t>X</a:t>
            </a:r>
            <a:r>
              <a:rPr b="0" lang="ja-JP" sz="2000" spc="-1" strike="noStrike">
                <a:latin typeface="Arial"/>
              </a:rPr>
              <a:t>関数を呼び出した後に、モジュール</a:t>
            </a:r>
            <a:r>
              <a:rPr b="0" lang="en-US" sz="2000" spc="-1" strike="noStrike">
                <a:latin typeface="Arial"/>
              </a:rPr>
              <a:t>A</a:t>
            </a:r>
            <a:r>
              <a:rPr b="0" lang="ja-JP" sz="2000" spc="-1" strike="noStrike">
                <a:latin typeface="Arial"/>
              </a:rPr>
              <a:t>からモジュール</a:t>
            </a:r>
            <a:r>
              <a:rPr b="0" lang="en-US" sz="2000" spc="-1" strike="noStrike">
                <a:latin typeface="Arial"/>
              </a:rPr>
              <a:t>B</a:t>
            </a:r>
            <a:r>
              <a:rPr b="0" lang="ja-JP" sz="2000" spc="-1" strike="noStrike">
                <a:latin typeface="Arial"/>
              </a:rPr>
              <a:t>の</a:t>
            </a:r>
            <a:r>
              <a:rPr b="0" lang="en-US" sz="2000" spc="-1" strike="noStrike">
                <a:latin typeface="Arial"/>
              </a:rPr>
              <a:t>Y</a:t>
            </a:r>
            <a:r>
              <a:rPr b="0" lang="ja-JP" sz="2000" spc="-1" strike="noStrike">
                <a:latin typeface="Arial"/>
              </a:rPr>
              <a:t>関数を呼び出している場合</a:t>
            </a:r>
            <a:endParaRPr b="0" lang="en-US" sz="2000" spc="-1" strike="noStrike">
              <a:latin typeface="Arial"/>
            </a:endParaRPr>
          </a:p>
          <a:p>
            <a:pPr lvl="2" marL="1296000" indent="-288000">
              <a:lnSpc>
                <a:spcPct val="100000"/>
              </a:lnSpc>
              <a:spcBef>
                <a:spcPts val="850"/>
              </a:spcBef>
              <a:buClr>
                <a:srgbClr val="000000"/>
              </a:buClr>
              <a:buSzPct val="45000"/>
              <a:buFont typeface="Wingdings" charset="2"/>
              <a:buChar char=""/>
            </a:pPr>
            <a:r>
              <a:rPr b="0" lang="en-US" sz="1800" spc="-1" strike="noStrike">
                <a:latin typeface="Arial"/>
              </a:rPr>
              <a:t>A</a:t>
            </a:r>
            <a:r>
              <a:rPr b="0" lang="ja-JP" sz="1800" spc="-1" strike="noStrike">
                <a:latin typeface="Arial"/>
              </a:rPr>
              <a:t>、</a:t>
            </a:r>
            <a:r>
              <a:rPr b="0" lang="en-US" sz="1800" spc="-1" strike="noStrike">
                <a:latin typeface="Arial"/>
              </a:rPr>
              <a:t>B</a:t>
            </a:r>
            <a:r>
              <a:rPr b="0" lang="ja-JP" sz="1800" spc="-1" strike="noStrike">
                <a:latin typeface="Arial"/>
              </a:rPr>
              <a:t>の上位モジュールとしてモジュール</a:t>
            </a:r>
            <a:r>
              <a:rPr b="0" lang="en-US" sz="1800" spc="-1" strike="noStrike">
                <a:latin typeface="Arial"/>
              </a:rPr>
              <a:t>C</a:t>
            </a:r>
            <a:r>
              <a:rPr b="0" lang="ja-JP" sz="1800" spc="-1" strike="noStrike">
                <a:latin typeface="Arial"/>
              </a:rPr>
              <a:t>を作成</a:t>
            </a:r>
            <a:endParaRPr b="0" lang="en-US" sz="1800" spc="-1" strike="noStrike">
              <a:latin typeface="Arial"/>
            </a:endParaRPr>
          </a:p>
          <a:p>
            <a:pPr lvl="2" marL="1296000" indent="-288000">
              <a:lnSpc>
                <a:spcPct val="100000"/>
              </a:lnSpc>
              <a:spcBef>
                <a:spcPts val="850"/>
              </a:spcBef>
              <a:buClr>
                <a:srgbClr val="000000"/>
              </a:buClr>
              <a:buSzPct val="45000"/>
              <a:buFont typeface="Wingdings" charset="2"/>
              <a:buChar char=""/>
            </a:pPr>
            <a:r>
              <a:rPr b="0" lang="ja-JP" sz="1800" spc="-1" strike="noStrike">
                <a:latin typeface="Arial"/>
              </a:rPr>
              <a:t>モジュール</a:t>
            </a:r>
            <a:r>
              <a:rPr b="0" lang="en-US" sz="1800" spc="-1" strike="noStrike">
                <a:latin typeface="Arial"/>
              </a:rPr>
              <a:t>C</a:t>
            </a:r>
            <a:r>
              <a:rPr b="0" lang="ja-JP" sz="1800" spc="-1" strike="noStrike">
                <a:latin typeface="Arial"/>
              </a:rPr>
              <a:t>からモジュール</a:t>
            </a:r>
            <a:r>
              <a:rPr b="0" lang="en-US" sz="1800" spc="-1" strike="noStrike">
                <a:latin typeface="Arial"/>
              </a:rPr>
              <a:t>A</a:t>
            </a:r>
            <a:r>
              <a:rPr b="0" lang="ja-JP" sz="1800" spc="-1" strike="noStrike">
                <a:latin typeface="Arial"/>
              </a:rPr>
              <a:t>の</a:t>
            </a:r>
            <a:r>
              <a:rPr b="0" lang="en-US" sz="1800" spc="-1" strike="noStrike">
                <a:latin typeface="Arial"/>
              </a:rPr>
              <a:t>X</a:t>
            </a:r>
            <a:r>
              <a:rPr b="0" lang="ja-JP" sz="1800" spc="-1" strike="noStrike">
                <a:latin typeface="Arial"/>
              </a:rPr>
              <a:t>関数を呼び出した後にモジュール</a:t>
            </a:r>
            <a:r>
              <a:rPr b="0" lang="en-US" sz="1800" spc="-1" strike="noStrike">
                <a:latin typeface="Arial"/>
              </a:rPr>
              <a:t>C</a:t>
            </a:r>
            <a:r>
              <a:rPr b="0" lang="ja-JP" sz="1800" spc="-1" strike="noStrike">
                <a:latin typeface="Arial"/>
              </a:rPr>
              <a:t>からモジュール</a:t>
            </a:r>
            <a:r>
              <a:rPr b="0" lang="en-US" sz="1800" spc="-1" strike="noStrike">
                <a:latin typeface="Arial"/>
              </a:rPr>
              <a:t>B</a:t>
            </a:r>
            <a:r>
              <a:rPr b="0" lang="ja-JP" sz="1800" spc="-1" strike="noStrike">
                <a:latin typeface="Arial"/>
              </a:rPr>
              <a:t>の</a:t>
            </a:r>
            <a:r>
              <a:rPr b="0" lang="en-US" sz="1800" spc="-1" strike="noStrike">
                <a:latin typeface="Arial"/>
              </a:rPr>
              <a:t>Y</a:t>
            </a:r>
            <a:r>
              <a:rPr b="0" lang="ja-JP" sz="1800" spc="-1" strike="noStrike">
                <a:latin typeface="Arial"/>
              </a:rPr>
              <a:t>関数を呼び出すようにする</a:t>
            </a:r>
            <a:endParaRPr b="0" lang="en-US" sz="1800" spc="-1" strike="noStrike">
              <a:latin typeface="Arial"/>
            </a:endParaRPr>
          </a:p>
        </p:txBody>
      </p:sp>
      <p:sp>
        <p:nvSpPr>
          <p:cNvPr id="87" name=""/>
          <p:cNvSpPr/>
          <p:nvPr/>
        </p:nvSpPr>
        <p:spPr>
          <a:xfrm>
            <a:off x="1080000" y="4464000"/>
            <a:ext cx="1257120" cy="89712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tabLst>
                <a:tab algn="l" pos="408240"/>
              </a:tabLst>
            </a:pPr>
            <a:r>
              <a:rPr b="0" lang="ja-JP" sz="1400" spc="-1" strike="noStrike">
                <a:solidFill>
                  <a:srgbClr val="000000"/>
                </a:solidFill>
                <a:latin typeface="Arial"/>
                <a:ea typeface="DejaVu Sans"/>
              </a:rPr>
              <a:t>モジュー</a:t>
            </a:r>
            <a:r>
              <a:rPr b="0" lang="ja-JP" sz="1400" spc="-1" strike="noStrike">
                <a:solidFill>
                  <a:srgbClr val="000000"/>
                </a:solidFill>
                <a:latin typeface="Arial"/>
                <a:ea typeface="DejaVu Sans"/>
              </a:rPr>
              <a:t>ル</a:t>
            </a:r>
            <a:r>
              <a:rPr b="0" lang="en-US" sz="1400" spc="-1" strike="noStrike">
                <a:solidFill>
                  <a:srgbClr val="000000"/>
                </a:solidFill>
                <a:latin typeface="Arial"/>
                <a:ea typeface="DejaVu Sans"/>
              </a:rPr>
              <a:t>A</a:t>
            </a:r>
            <a:endParaRPr b="0" lang="en-US" sz="1400" spc="-1" strike="noStrike">
              <a:latin typeface="Arial"/>
            </a:endParaRPr>
          </a:p>
          <a:p>
            <a:pPr algn="ctr">
              <a:lnSpc>
                <a:spcPct val="100000"/>
              </a:lnSpc>
              <a:buNone/>
              <a:tabLst>
                <a:tab algn="l" pos="408240"/>
              </a:tabLst>
            </a:pPr>
            <a:endParaRPr b="0" lang="en-US" sz="1400" spc="-1" strike="noStrike">
              <a:latin typeface="Arial"/>
            </a:endParaRPr>
          </a:p>
          <a:p>
            <a:pPr algn="ctr">
              <a:lnSpc>
                <a:spcPct val="100000"/>
              </a:lnSpc>
              <a:buNone/>
              <a:tabLst>
                <a:tab algn="l" pos="408240"/>
              </a:tabLst>
            </a:pPr>
            <a:endParaRPr b="0" lang="en-US" sz="1400" spc="-1" strike="noStrike">
              <a:latin typeface="Arial"/>
            </a:endParaRPr>
          </a:p>
        </p:txBody>
      </p:sp>
      <p:sp>
        <p:nvSpPr>
          <p:cNvPr id="88" name=""/>
          <p:cNvSpPr/>
          <p:nvPr/>
        </p:nvSpPr>
        <p:spPr>
          <a:xfrm>
            <a:off x="2700000" y="4464000"/>
            <a:ext cx="1257120" cy="89712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tabLst>
                <a:tab algn="l" pos="408240"/>
              </a:tabLst>
            </a:pPr>
            <a:r>
              <a:rPr b="0" lang="ja-JP" sz="1400" spc="-1" strike="noStrike">
                <a:solidFill>
                  <a:srgbClr val="000000"/>
                </a:solidFill>
                <a:latin typeface="Arial"/>
                <a:ea typeface="DejaVu Sans"/>
              </a:rPr>
              <a:t>モジュール</a:t>
            </a:r>
            <a:r>
              <a:rPr b="0" lang="en-US" sz="1400" spc="-1" strike="noStrike">
                <a:solidFill>
                  <a:srgbClr val="000000"/>
                </a:solidFill>
                <a:latin typeface="Arial"/>
                <a:ea typeface="DejaVu Sans"/>
              </a:rPr>
              <a:t>B</a:t>
            </a:r>
            <a:endParaRPr b="0" lang="en-US" sz="1400" spc="-1" strike="noStrike">
              <a:latin typeface="Arial"/>
            </a:endParaRPr>
          </a:p>
          <a:p>
            <a:pPr algn="ctr">
              <a:lnSpc>
                <a:spcPct val="100000"/>
              </a:lnSpc>
              <a:buNone/>
              <a:tabLst>
                <a:tab algn="l" pos="408240"/>
              </a:tabLst>
            </a:pPr>
            <a:endParaRPr b="0" lang="en-US" sz="1400" spc="-1" strike="noStrike">
              <a:latin typeface="Arial"/>
            </a:endParaRPr>
          </a:p>
          <a:p>
            <a:pPr algn="ctr">
              <a:lnSpc>
                <a:spcPct val="100000"/>
              </a:lnSpc>
              <a:buNone/>
              <a:tabLst>
                <a:tab algn="l" pos="408240"/>
              </a:tabLst>
            </a:pPr>
            <a:endParaRPr b="0" lang="en-US" sz="1400" spc="-1" strike="noStrike">
              <a:latin typeface="Arial"/>
            </a:endParaRPr>
          </a:p>
        </p:txBody>
      </p:sp>
      <p:sp>
        <p:nvSpPr>
          <p:cNvPr id="89" name=""/>
          <p:cNvSpPr/>
          <p:nvPr/>
        </p:nvSpPr>
        <p:spPr>
          <a:xfrm>
            <a:off x="1260000" y="4932000"/>
            <a:ext cx="861120" cy="35712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tabLst>
                <a:tab algn="l" pos="408240"/>
              </a:tabLst>
            </a:pPr>
            <a:r>
              <a:rPr b="0" lang="ja-JP" sz="1400" spc="-1" strike="noStrike">
                <a:solidFill>
                  <a:srgbClr val="000000"/>
                </a:solidFill>
                <a:latin typeface="Arial"/>
                <a:ea typeface="DejaVu Sans"/>
              </a:rPr>
              <a:t>関</a:t>
            </a:r>
            <a:r>
              <a:rPr b="0" lang="ja-JP" sz="1400" spc="-1" strike="noStrike">
                <a:solidFill>
                  <a:srgbClr val="000000"/>
                </a:solidFill>
                <a:latin typeface="Arial"/>
                <a:ea typeface="DejaVu Sans"/>
              </a:rPr>
              <a:t>数</a:t>
            </a:r>
            <a:r>
              <a:rPr b="0" lang="en-US" sz="1400" spc="-1" strike="noStrike">
                <a:solidFill>
                  <a:srgbClr val="000000"/>
                </a:solidFill>
                <a:latin typeface="Arial"/>
                <a:ea typeface="DejaVu Sans"/>
              </a:rPr>
              <a:t>X</a:t>
            </a:r>
            <a:endParaRPr b="0" lang="en-US" sz="1400" spc="-1" strike="noStrike">
              <a:latin typeface="Arial"/>
            </a:endParaRPr>
          </a:p>
        </p:txBody>
      </p:sp>
      <p:sp>
        <p:nvSpPr>
          <p:cNvPr id="90" name=""/>
          <p:cNvSpPr/>
          <p:nvPr/>
        </p:nvSpPr>
        <p:spPr>
          <a:xfrm>
            <a:off x="2880000" y="4932000"/>
            <a:ext cx="861120" cy="35712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tabLst>
                <a:tab algn="l" pos="408240"/>
              </a:tabLst>
            </a:pPr>
            <a:r>
              <a:rPr b="0" lang="ja-JP" sz="1400" spc="-1" strike="noStrike">
                <a:solidFill>
                  <a:srgbClr val="000000"/>
                </a:solidFill>
                <a:latin typeface="Arial"/>
                <a:ea typeface="DejaVu Sans"/>
              </a:rPr>
              <a:t>関数</a:t>
            </a:r>
            <a:r>
              <a:rPr b="0" lang="en-US" sz="1400" spc="-1" strike="noStrike">
                <a:solidFill>
                  <a:srgbClr val="000000"/>
                </a:solidFill>
                <a:latin typeface="Arial"/>
                <a:ea typeface="DejaVu Sans"/>
              </a:rPr>
              <a:t>Y</a:t>
            </a:r>
            <a:endParaRPr b="0" lang="en-US" sz="1400" spc="-1" strike="noStrike">
              <a:latin typeface="Arial"/>
            </a:endParaRPr>
          </a:p>
        </p:txBody>
      </p:sp>
      <p:sp>
        <p:nvSpPr>
          <p:cNvPr id="91" name=""/>
          <p:cNvSpPr/>
          <p:nvPr/>
        </p:nvSpPr>
        <p:spPr>
          <a:xfrm>
            <a:off x="5652000" y="4464000"/>
            <a:ext cx="1257120" cy="89712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tabLst>
                <a:tab algn="l" pos="408240"/>
              </a:tabLst>
            </a:pPr>
            <a:r>
              <a:rPr b="0" lang="ja-JP" sz="1400" spc="-1" strike="noStrike">
                <a:solidFill>
                  <a:srgbClr val="000000"/>
                </a:solidFill>
                <a:latin typeface="Arial"/>
                <a:ea typeface="DejaVu Sans"/>
              </a:rPr>
              <a:t>モジュール</a:t>
            </a:r>
            <a:r>
              <a:rPr b="0" lang="en-US" sz="1400" spc="-1" strike="noStrike">
                <a:solidFill>
                  <a:srgbClr val="000000"/>
                </a:solidFill>
                <a:latin typeface="Arial"/>
                <a:ea typeface="DejaVu Sans"/>
              </a:rPr>
              <a:t>A</a:t>
            </a:r>
            <a:endParaRPr b="0" lang="en-US" sz="1400" spc="-1" strike="noStrike">
              <a:latin typeface="Arial"/>
            </a:endParaRPr>
          </a:p>
          <a:p>
            <a:pPr algn="ctr">
              <a:lnSpc>
                <a:spcPct val="100000"/>
              </a:lnSpc>
              <a:buNone/>
              <a:tabLst>
                <a:tab algn="l" pos="408240"/>
              </a:tabLst>
            </a:pPr>
            <a:endParaRPr b="0" lang="en-US" sz="1400" spc="-1" strike="noStrike">
              <a:latin typeface="Arial"/>
            </a:endParaRPr>
          </a:p>
          <a:p>
            <a:pPr algn="ctr">
              <a:lnSpc>
                <a:spcPct val="100000"/>
              </a:lnSpc>
              <a:buNone/>
              <a:tabLst>
                <a:tab algn="l" pos="408240"/>
              </a:tabLst>
            </a:pPr>
            <a:endParaRPr b="0" lang="en-US" sz="1400" spc="-1" strike="noStrike">
              <a:latin typeface="Arial"/>
            </a:endParaRPr>
          </a:p>
        </p:txBody>
      </p:sp>
      <p:sp>
        <p:nvSpPr>
          <p:cNvPr id="92" name=""/>
          <p:cNvSpPr/>
          <p:nvPr/>
        </p:nvSpPr>
        <p:spPr>
          <a:xfrm>
            <a:off x="7200000" y="4464000"/>
            <a:ext cx="1257120" cy="89712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tabLst>
                <a:tab algn="l" pos="408240"/>
              </a:tabLst>
            </a:pPr>
            <a:r>
              <a:rPr b="0" lang="ja-JP" sz="1400" spc="-1" strike="noStrike">
                <a:solidFill>
                  <a:srgbClr val="000000"/>
                </a:solidFill>
                <a:latin typeface="Arial"/>
                <a:ea typeface="DejaVu Sans"/>
              </a:rPr>
              <a:t>モジュール</a:t>
            </a:r>
            <a:r>
              <a:rPr b="0" lang="en-US" sz="1400" spc="-1" strike="noStrike">
                <a:solidFill>
                  <a:srgbClr val="000000"/>
                </a:solidFill>
                <a:latin typeface="Arial"/>
                <a:ea typeface="DejaVu Sans"/>
              </a:rPr>
              <a:t>B</a:t>
            </a:r>
            <a:endParaRPr b="0" lang="en-US" sz="1400" spc="-1" strike="noStrike">
              <a:latin typeface="Arial"/>
            </a:endParaRPr>
          </a:p>
          <a:p>
            <a:pPr algn="ctr">
              <a:lnSpc>
                <a:spcPct val="100000"/>
              </a:lnSpc>
              <a:buNone/>
              <a:tabLst>
                <a:tab algn="l" pos="408240"/>
              </a:tabLst>
            </a:pPr>
            <a:endParaRPr b="0" lang="en-US" sz="1400" spc="-1" strike="noStrike">
              <a:latin typeface="Arial"/>
            </a:endParaRPr>
          </a:p>
          <a:p>
            <a:pPr algn="ctr">
              <a:lnSpc>
                <a:spcPct val="100000"/>
              </a:lnSpc>
              <a:buNone/>
              <a:tabLst>
                <a:tab algn="l" pos="408240"/>
              </a:tabLst>
            </a:pPr>
            <a:endParaRPr b="0" lang="en-US" sz="1400" spc="-1" strike="noStrike">
              <a:latin typeface="Arial"/>
            </a:endParaRPr>
          </a:p>
        </p:txBody>
      </p:sp>
      <p:sp>
        <p:nvSpPr>
          <p:cNvPr id="93" name=""/>
          <p:cNvSpPr/>
          <p:nvPr/>
        </p:nvSpPr>
        <p:spPr>
          <a:xfrm>
            <a:off x="5832000" y="4932000"/>
            <a:ext cx="861120" cy="35712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tabLst>
                <a:tab algn="l" pos="408240"/>
              </a:tabLst>
            </a:pPr>
            <a:r>
              <a:rPr b="0" lang="ja-JP" sz="1400" spc="-1" strike="noStrike">
                <a:solidFill>
                  <a:srgbClr val="000000"/>
                </a:solidFill>
                <a:latin typeface="Arial"/>
                <a:ea typeface="DejaVu Sans"/>
              </a:rPr>
              <a:t>関数</a:t>
            </a:r>
            <a:r>
              <a:rPr b="0" lang="en-US" sz="1400" spc="-1" strike="noStrike">
                <a:solidFill>
                  <a:srgbClr val="000000"/>
                </a:solidFill>
                <a:latin typeface="Arial"/>
                <a:ea typeface="DejaVu Sans"/>
              </a:rPr>
              <a:t>X</a:t>
            </a:r>
            <a:endParaRPr b="0" lang="en-US" sz="1400" spc="-1" strike="noStrike">
              <a:latin typeface="Arial"/>
            </a:endParaRPr>
          </a:p>
        </p:txBody>
      </p:sp>
      <p:sp>
        <p:nvSpPr>
          <p:cNvPr id="94" name=""/>
          <p:cNvSpPr/>
          <p:nvPr/>
        </p:nvSpPr>
        <p:spPr>
          <a:xfrm>
            <a:off x="7380000" y="4932000"/>
            <a:ext cx="861120" cy="35712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tabLst>
                <a:tab algn="l" pos="408240"/>
              </a:tabLst>
            </a:pPr>
            <a:r>
              <a:rPr b="0" lang="ja-JP" sz="1400" spc="-1" strike="noStrike">
                <a:solidFill>
                  <a:srgbClr val="000000"/>
                </a:solidFill>
                <a:latin typeface="Arial"/>
                <a:ea typeface="DejaVu Sans"/>
              </a:rPr>
              <a:t>関数</a:t>
            </a:r>
            <a:r>
              <a:rPr b="0" lang="en-US" sz="1400" spc="-1" strike="noStrike">
                <a:solidFill>
                  <a:srgbClr val="000000"/>
                </a:solidFill>
                <a:latin typeface="Arial"/>
                <a:ea typeface="DejaVu Sans"/>
              </a:rPr>
              <a:t>Y</a:t>
            </a:r>
            <a:endParaRPr b="0" lang="en-US" sz="1400" spc="-1" strike="noStrike">
              <a:latin typeface="Arial"/>
            </a:endParaRPr>
          </a:p>
        </p:txBody>
      </p:sp>
      <p:sp>
        <p:nvSpPr>
          <p:cNvPr id="95" name=""/>
          <p:cNvSpPr/>
          <p:nvPr/>
        </p:nvSpPr>
        <p:spPr>
          <a:xfrm>
            <a:off x="4320000" y="3996000"/>
            <a:ext cx="897120" cy="717120"/>
          </a:xfrm>
          <a:custGeom>
            <a:avLst/>
            <a:gdLst/>
            <a:ahLst/>
            <a:rect l="l" t="t" r="r" b="b"/>
            <a:pathLst>
              <a:path w="2502" h="2002">
                <a:moveTo>
                  <a:pt x="0" y="500"/>
                </a:moveTo>
                <a:lnTo>
                  <a:pt x="1875" y="500"/>
                </a:lnTo>
                <a:lnTo>
                  <a:pt x="1875" y="0"/>
                </a:lnTo>
                <a:lnTo>
                  <a:pt x="2501" y="1000"/>
                </a:lnTo>
                <a:lnTo>
                  <a:pt x="1875" y="2001"/>
                </a:lnTo>
                <a:lnTo>
                  <a:pt x="1875" y="1500"/>
                </a:lnTo>
                <a:lnTo>
                  <a:pt x="0" y="1500"/>
                </a:lnTo>
                <a:lnTo>
                  <a:pt x="0" y="500"/>
                </a:lnTo>
              </a:path>
            </a:pathLst>
          </a:custGeom>
          <a:solidFill>
            <a:srgbClr val="729fcf"/>
          </a:solidFill>
          <a:ln w="0">
            <a:solidFill>
              <a:srgbClr val="3465a4"/>
            </a:solidFill>
          </a:ln>
        </p:spPr>
        <p:style>
          <a:lnRef idx="0"/>
          <a:fillRef idx="0"/>
          <a:effectRef idx="0"/>
          <a:fontRef idx="minor"/>
        </p:style>
      </p:sp>
      <p:sp>
        <p:nvSpPr>
          <p:cNvPr id="96" name=""/>
          <p:cNvSpPr/>
          <p:nvPr/>
        </p:nvSpPr>
        <p:spPr>
          <a:xfrm>
            <a:off x="8712000" y="3397320"/>
            <a:ext cx="1367640" cy="343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ja-JP" sz="1400" spc="-1" strike="noStrike">
                <a:solidFill>
                  <a:srgbClr val="000000"/>
                </a:solidFill>
                <a:latin typeface="Arial"/>
                <a:ea typeface="DejaVu Sans"/>
              </a:rPr>
              <a:t>上位レイ</a:t>
            </a:r>
            <a:r>
              <a:rPr b="0" lang="ja-JP" sz="1400" spc="-1" strike="noStrike">
                <a:solidFill>
                  <a:srgbClr val="000000"/>
                </a:solidFill>
                <a:latin typeface="Arial"/>
                <a:ea typeface="DejaVu Sans"/>
              </a:rPr>
              <a:t>ヤー</a:t>
            </a:r>
            <a:endParaRPr b="0" lang="en-US" sz="1400" spc="-1" strike="noStrike">
              <a:latin typeface="Arial"/>
            </a:endParaRPr>
          </a:p>
        </p:txBody>
      </p:sp>
      <p:sp>
        <p:nvSpPr>
          <p:cNvPr id="97" name=""/>
          <p:cNvSpPr/>
          <p:nvPr/>
        </p:nvSpPr>
        <p:spPr>
          <a:xfrm>
            <a:off x="8712000" y="4693680"/>
            <a:ext cx="1367640" cy="343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ja-JP" sz="1400" spc="-1" strike="noStrike">
                <a:solidFill>
                  <a:srgbClr val="000000"/>
                </a:solidFill>
                <a:latin typeface="Arial"/>
                <a:ea typeface="DejaVu Sans"/>
              </a:rPr>
              <a:t>下位レイ</a:t>
            </a:r>
            <a:r>
              <a:rPr b="0" lang="ja-JP" sz="1400" spc="-1" strike="noStrike">
                <a:solidFill>
                  <a:srgbClr val="000000"/>
                </a:solidFill>
                <a:latin typeface="Arial"/>
                <a:ea typeface="DejaVu Sans"/>
              </a:rPr>
              <a:t>ヤー</a:t>
            </a:r>
            <a:endParaRPr b="0" lang="en-US" sz="1400" spc="-1" strike="noStrike">
              <a:latin typeface="Arial"/>
            </a:endParaRPr>
          </a:p>
        </p:txBody>
      </p:sp>
      <p:cxnSp>
        <p:nvCxnSpPr>
          <p:cNvPr id="98" name=""/>
          <p:cNvCxnSpPr>
            <a:stCxn id="88" idx="1"/>
            <a:endCxn id="89" idx="3"/>
          </p:cNvCxnSpPr>
          <p:nvPr/>
        </p:nvCxnSpPr>
        <p:spPr>
          <a:xfrm flipH="1">
            <a:off x="2121120" y="4912560"/>
            <a:ext cx="579240" cy="198360"/>
          </a:xfrm>
          <a:prstGeom prst="straightConnector1">
            <a:avLst/>
          </a:prstGeom>
          <a:ln w="18000">
            <a:solidFill>
              <a:srgbClr val="3465a4"/>
            </a:solidFill>
            <a:prstDash val="dash"/>
            <a:round/>
            <a:tailEnd len="med" type="triangle" w="med"/>
          </a:ln>
        </p:spPr>
      </p:cxnSp>
      <p:cxnSp>
        <p:nvCxnSpPr>
          <p:cNvPr id="99" name=""/>
          <p:cNvCxnSpPr>
            <a:stCxn id="87" idx="3"/>
            <a:endCxn id="90" idx="1"/>
          </p:cNvCxnSpPr>
          <p:nvPr/>
        </p:nvCxnSpPr>
        <p:spPr>
          <a:xfrm>
            <a:off x="2337120" y="4912560"/>
            <a:ext cx="543240" cy="198360"/>
          </a:xfrm>
          <a:prstGeom prst="straightConnector1">
            <a:avLst/>
          </a:prstGeom>
          <a:ln w="18000">
            <a:solidFill>
              <a:srgbClr val="3465a4"/>
            </a:solidFill>
            <a:prstDash val="dash"/>
            <a:round/>
            <a:tailEnd len="med" type="triangle" w="med"/>
          </a:ln>
        </p:spPr>
      </p:cxnSp>
      <p:cxnSp>
        <p:nvCxnSpPr>
          <p:cNvPr id="100" name=""/>
          <p:cNvCxnSpPr>
            <a:stCxn id="84" idx="2"/>
            <a:endCxn id="93" idx="0"/>
          </p:cNvCxnSpPr>
          <p:nvPr/>
        </p:nvCxnSpPr>
        <p:spPr>
          <a:xfrm flipH="1">
            <a:off x="6262560" y="3957120"/>
            <a:ext cx="828360" cy="975240"/>
          </a:xfrm>
          <a:prstGeom prst="straightConnector1">
            <a:avLst/>
          </a:prstGeom>
          <a:ln w="18000">
            <a:solidFill>
              <a:srgbClr val="3465a4"/>
            </a:solidFill>
            <a:prstDash val="dash"/>
            <a:round/>
            <a:tailEnd len="med" type="triangle" w="med"/>
          </a:ln>
        </p:spPr>
      </p:cxnSp>
      <p:cxnSp>
        <p:nvCxnSpPr>
          <p:cNvPr id="101" name=""/>
          <p:cNvCxnSpPr>
            <a:stCxn id="84" idx="2"/>
            <a:endCxn id="94" idx="0"/>
          </p:cNvCxnSpPr>
          <p:nvPr/>
        </p:nvCxnSpPr>
        <p:spPr>
          <a:xfrm>
            <a:off x="7090560" y="3957120"/>
            <a:ext cx="720360" cy="975240"/>
          </a:xfrm>
          <a:prstGeom prst="straightConnector1">
            <a:avLst/>
          </a:prstGeom>
          <a:ln w="18000">
            <a:solidFill>
              <a:srgbClr val="3465a4"/>
            </a:solidFill>
            <a:prstDash val="dash"/>
            <a:round/>
            <a:tailEnd len="med" type="triangle" w="med"/>
          </a:ln>
        </p:spPr>
      </p:cxn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
          <p:cNvSpPr/>
          <p:nvPr/>
        </p:nvSpPr>
        <p:spPr>
          <a:xfrm>
            <a:off x="864000" y="2664000"/>
            <a:ext cx="3456000" cy="900000"/>
          </a:xfrm>
          <a:custGeom>
            <a:avLst/>
            <a:gdLst/>
            <a:ahLst/>
            <a:rect l="l" t="t" r="r" b="b"/>
            <a:pathLst>
              <a:path w="21502" h="3002">
                <a:moveTo>
                  <a:pt x="500" y="0"/>
                </a:moveTo>
                <a:lnTo>
                  <a:pt x="500" y="0"/>
                </a:lnTo>
                <a:cubicBezTo>
                  <a:pt x="412" y="0"/>
                  <a:pt x="326" y="23"/>
                  <a:pt x="250" y="67"/>
                </a:cubicBezTo>
                <a:cubicBezTo>
                  <a:pt x="174" y="111"/>
                  <a:pt x="111" y="174"/>
                  <a:pt x="67" y="250"/>
                </a:cubicBezTo>
                <a:cubicBezTo>
                  <a:pt x="23" y="326"/>
                  <a:pt x="0" y="412"/>
                  <a:pt x="0" y="500"/>
                </a:cubicBezTo>
                <a:lnTo>
                  <a:pt x="0" y="2500"/>
                </a:lnTo>
                <a:lnTo>
                  <a:pt x="0" y="2501"/>
                </a:lnTo>
                <a:cubicBezTo>
                  <a:pt x="0" y="2589"/>
                  <a:pt x="23" y="2675"/>
                  <a:pt x="67" y="2751"/>
                </a:cubicBezTo>
                <a:cubicBezTo>
                  <a:pt x="111" y="2827"/>
                  <a:pt x="174" y="2890"/>
                  <a:pt x="250" y="2934"/>
                </a:cubicBezTo>
                <a:cubicBezTo>
                  <a:pt x="326" y="2978"/>
                  <a:pt x="412" y="3001"/>
                  <a:pt x="500" y="3001"/>
                </a:cubicBezTo>
                <a:lnTo>
                  <a:pt x="21000" y="3001"/>
                </a:lnTo>
                <a:lnTo>
                  <a:pt x="21001" y="3001"/>
                </a:lnTo>
                <a:cubicBezTo>
                  <a:pt x="21089" y="3001"/>
                  <a:pt x="21175" y="2978"/>
                  <a:pt x="21251" y="2934"/>
                </a:cubicBezTo>
                <a:cubicBezTo>
                  <a:pt x="21327" y="2890"/>
                  <a:pt x="21390" y="2827"/>
                  <a:pt x="21434" y="2751"/>
                </a:cubicBezTo>
                <a:cubicBezTo>
                  <a:pt x="21478" y="2675"/>
                  <a:pt x="21501" y="2589"/>
                  <a:pt x="21501" y="2501"/>
                </a:cubicBezTo>
                <a:lnTo>
                  <a:pt x="21500" y="500"/>
                </a:lnTo>
                <a:lnTo>
                  <a:pt x="21501" y="500"/>
                </a:lnTo>
                <a:lnTo>
                  <a:pt x="21501" y="500"/>
                </a:lnTo>
                <a:cubicBezTo>
                  <a:pt x="21501" y="412"/>
                  <a:pt x="21478" y="326"/>
                  <a:pt x="21434" y="250"/>
                </a:cubicBezTo>
                <a:cubicBezTo>
                  <a:pt x="21390" y="174"/>
                  <a:pt x="21327" y="111"/>
                  <a:pt x="21251" y="67"/>
                </a:cubicBezTo>
                <a:cubicBezTo>
                  <a:pt x="21175" y="23"/>
                  <a:pt x="21089" y="0"/>
                  <a:pt x="21001" y="0"/>
                </a:cubicBezTo>
                <a:lnTo>
                  <a:pt x="500" y="0"/>
                </a:lnTo>
              </a:path>
            </a:pathLst>
          </a:custGeom>
          <a:solidFill>
            <a:srgbClr val="729fcf"/>
          </a:solidFill>
          <a:ln w="0">
            <a:solidFill>
              <a:srgbClr val="3465a4"/>
            </a:solidFill>
          </a:ln>
        </p:spPr>
        <p:style>
          <a:lnRef idx="0"/>
          <a:fillRef idx="0"/>
          <a:effectRef idx="0"/>
          <a:fontRef idx="minor"/>
        </p:style>
        <p:txBody>
          <a:bodyPr lIns="90000" rIns="90000" tIns="45000" bIns="45000" anchor="t">
            <a:noAutofit/>
          </a:bodyPr>
          <a:p>
            <a:pPr algn="ctr">
              <a:buNone/>
            </a:pPr>
            <a:r>
              <a:rPr b="0" lang="en-US" sz="1400" spc="-1" strike="noStrike">
                <a:latin typeface="Arial"/>
              </a:rPr>
              <a:t>Application Layer</a:t>
            </a:r>
            <a:endParaRPr b="0" lang="en-US" sz="1400" spc="-1" strike="noStrike">
              <a:latin typeface="Arial"/>
            </a:endParaRPr>
          </a:p>
        </p:txBody>
      </p:sp>
      <p:sp>
        <p:nvSpPr>
          <p:cNvPr id="103" name=""/>
          <p:cNvSpPr/>
          <p:nvPr/>
        </p:nvSpPr>
        <p:spPr>
          <a:xfrm>
            <a:off x="864000" y="3888000"/>
            <a:ext cx="4824000" cy="972000"/>
          </a:xfrm>
          <a:custGeom>
            <a:avLst/>
            <a:gdLst/>
            <a:ahLst/>
            <a:rect l="l" t="t" r="r" b="b"/>
            <a:pathLst>
              <a:path w="21502" h="3002">
                <a:moveTo>
                  <a:pt x="500" y="0"/>
                </a:moveTo>
                <a:lnTo>
                  <a:pt x="500" y="0"/>
                </a:lnTo>
                <a:cubicBezTo>
                  <a:pt x="412" y="0"/>
                  <a:pt x="326" y="23"/>
                  <a:pt x="250" y="67"/>
                </a:cubicBezTo>
                <a:cubicBezTo>
                  <a:pt x="174" y="111"/>
                  <a:pt x="111" y="174"/>
                  <a:pt x="67" y="250"/>
                </a:cubicBezTo>
                <a:cubicBezTo>
                  <a:pt x="23" y="326"/>
                  <a:pt x="0" y="412"/>
                  <a:pt x="0" y="500"/>
                </a:cubicBezTo>
                <a:lnTo>
                  <a:pt x="0" y="2500"/>
                </a:lnTo>
                <a:lnTo>
                  <a:pt x="0" y="2501"/>
                </a:lnTo>
                <a:cubicBezTo>
                  <a:pt x="0" y="2589"/>
                  <a:pt x="23" y="2675"/>
                  <a:pt x="67" y="2751"/>
                </a:cubicBezTo>
                <a:cubicBezTo>
                  <a:pt x="111" y="2827"/>
                  <a:pt x="174" y="2890"/>
                  <a:pt x="250" y="2934"/>
                </a:cubicBezTo>
                <a:cubicBezTo>
                  <a:pt x="326" y="2978"/>
                  <a:pt x="412" y="3001"/>
                  <a:pt x="500" y="3001"/>
                </a:cubicBezTo>
                <a:lnTo>
                  <a:pt x="21000" y="3001"/>
                </a:lnTo>
                <a:lnTo>
                  <a:pt x="21001" y="3001"/>
                </a:lnTo>
                <a:cubicBezTo>
                  <a:pt x="21089" y="3001"/>
                  <a:pt x="21175" y="2978"/>
                  <a:pt x="21251" y="2934"/>
                </a:cubicBezTo>
                <a:cubicBezTo>
                  <a:pt x="21327" y="2890"/>
                  <a:pt x="21390" y="2827"/>
                  <a:pt x="21434" y="2751"/>
                </a:cubicBezTo>
                <a:cubicBezTo>
                  <a:pt x="21478" y="2675"/>
                  <a:pt x="21501" y="2589"/>
                  <a:pt x="21501" y="2501"/>
                </a:cubicBezTo>
                <a:lnTo>
                  <a:pt x="21500" y="500"/>
                </a:lnTo>
                <a:lnTo>
                  <a:pt x="21501" y="500"/>
                </a:lnTo>
                <a:lnTo>
                  <a:pt x="21501" y="500"/>
                </a:lnTo>
                <a:cubicBezTo>
                  <a:pt x="21501" y="412"/>
                  <a:pt x="21478" y="326"/>
                  <a:pt x="21434" y="250"/>
                </a:cubicBezTo>
                <a:cubicBezTo>
                  <a:pt x="21390" y="174"/>
                  <a:pt x="21327" y="111"/>
                  <a:pt x="21251" y="67"/>
                </a:cubicBezTo>
                <a:cubicBezTo>
                  <a:pt x="21175" y="23"/>
                  <a:pt x="21089" y="0"/>
                  <a:pt x="21001" y="0"/>
                </a:cubicBezTo>
                <a:lnTo>
                  <a:pt x="500" y="0"/>
                </a:lnTo>
              </a:path>
            </a:pathLst>
          </a:custGeom>
          <a:solidFill>
            <a:srgbClr val="729fcf"/>
          </a:solidFill>
          <a:ln w="0">
            <a:solidFill>
              <a:srgbClr val="3465a4"/>
            </a:solidFill>
          </a:ln>
        </p:spPr>
        <p:style>
          <a:lnRef idx="0"/>
          <a:fillRef idx="0"/>
          <a:effectRef idx="0"/>
          <a:fontRef idx="minor"/>
        </p:style>
        <p:txBody>
          <a:bodyPr lIns="90000" rIns="90000" tIns="45000" bIns="45000" anchor="t">
            <a:noAutofit/>
          </a:bodyPr>
          <a:p>
            <a:pPr algn="ctr">
              <a:buNone/>
            </a:pPr>
            <a:r>
              <a:rPr b="0" lang="en-US" sz="1400" spc="-1" strike="noStrike">
                <a:latin typeface="Arial"/>
              </a:rPr>
              <a:t>Domain </a:t>
            </a:r>
            <a:r>
              <a:rPr b="0" lang="en-US" sz="1400" spc="-1" strike="noStrike">
                <a:latin typeface="Arial"/>
              </a:rPr>
              <a:t>Layer</a:t>
            </a:r>
            <a:endParaRPr b="0" lang="en-US" sz="1400" spc="-1" strike="noStrike">
              <a:latin typeface="Arial"/>
            </a:endParaRPr>
          </a:p>
        </p:txBody>
      </p:sp>
      <p:sp>
        <p:nvSpPr>
          <p:cNvPr id="104" name="PlaceHolder 1"/>
          <p:cNvSpPr>
            <a:spLocks noGrp="1"/>
          </p:cNvSpPr>
          <p:nvPr>
            <p:ph type="title"/>
          </p:nvPr>
        </p:nvSpPr>
        <p:spPr>
          <a:xfrm>
            <a:off x="504000" y="88920"/>
            <a:ext cx="9068760" cy="585720"/>
          </a:xfrm>
          <a:prstGeom prst="rect">
            <a:avLst/>
          </a:prstGeom>
          <a:noFill/>
          <a:ln w="0">
            <a:noFill/>
          </a:ln>
        </p:spPr>
        <p:txBody>
          <a:bodyPr lIns="0" rIns="0" tIns="0" bIns="0" anchor="ctr">
            <a:noAutofit/>
          </a:bodyPr>
          <a:p>
            <a:pPr algn="ctr">
              <a:lnSpc>
                <a:spcPct val="100000"/>
              </a:lnSpc>
              <a:buNone/>
            </a:pPr>
            <a:r>
              <a:rPr b="0" lang="ja-JP" sz="3200" spc="-1" strike="noStrike">
                <a:latin typeface="Arial"/>
              </a:rPr>
              <a:t>レイヤーの例（</a:t>
            </a:r>
            <a:r>
              <a:rPr b="0" lang="en-US" sz="3200" spc="-1" strike="noStrike">
                <a:latin typeface="Arial"/>
              </a:rPr>
              <a:t>Web</a:t>
            </a:r>
            <a:r>
              <a:rPr b="0" lang="ja-JP" sz="3200" spc="-1" strike="noStrike">
                <a:latin typeface="Arial"/>
              </a:rPr>
              <a:t>アプリケーション）</a:t>
            </a:r>
            <a:endParaRPr b="0" lang="en-US" sz="3200" spc="-1" strike="noStrike">
              <a:latin typeface="Arial"/>
            </a:endParaRPr>
          </a:p>
        </p:txBody>
      </p:sp>
      <p:sp>
        <p:nvSpPr>
          <p:cNvPr id="105" name=""/>
          <p:cNvSpPr/>
          <p:nvPr/>
        </p:nvSpPr>
        <p:spPr>
          <a:xfrm>
            <a:off x="1008000" y="4212000"/>
            <a:ext cx="1080000" cy="46800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tabLst>
                <a:tab algn="l" pos="408240"/>
              </a:tabLst>
            </a:pPr>
            <a:r>
              <a:rPr b="0" lang="en-US" sz="1400" spc="-1" strike="noStrike">
                <a:solidFill>
                  <a:srgbClr val="000000"/>
                </a:solidFill>
                <a:latin typeface="Arial"/>
                <a:ea typeface="DejaVu Sans"/>
              </a:rPr>
              <a:t>XXX Entity</a:t>
            </a:r>
            <a:endParaRPr b="0" lang="en-US" sz="1400" spc="-1" strike="noStrike">
              <a:latin typeface="Arial"/>
            </a:endParaRPr>
          </a:p>
        </p:txBody>
      </p:sp>
      <p:sp>
        <p:nvSpPr>
          <p:cNvPr id="106" name=""/>
          <p:cNvSpPr/>
          <p:nvPr/>
        </p:nvSpPr>
        <p:spPr>
          <a:xfrm>
            <a:off x="1296000" y="1440000"/>
            <a:ext cx="6084000" cy="900000"/>
          </a:xfrm>
          <a:custGeom>
            <a:avLst/>
            <a:gdLst/>
            <a:ahLst/>
            <a:rect l="l" t="t" r="r" b="b"/>
            <a:pathLst>
              <a:path w="21502" h="3002">
                <a:moveTo>
                  <a:pt x="500" y="0"/>
                </a:moveTo>
                <a:lnTo>
                  <a:pt x="500" y="0"/>
                </a:lnTo>
                <a:cubicBezTo>
                  <a:pt x="412" y="0"/>
                  <a:pt x="326" y="23"/>
                  <a:pt x="250" y="67"/>
                </a:cubicBezTo>
                <a:cubicBezTo>
                  <a:pt x="174" y="111"/>
                  <a:pt x="111" y="174"/>
                  <a:pt x="67" y="250"/>
                </a:cubicBezTo>
                <a:cubicBezTo>
                  <a:pt x="23" y="326"/>
                  <a:pt x="0" y="412"/>
                  <a:pt x="0" y="500"/>
                </a:cubicBezTo>
                <a:lnTo>
                  <a:pt x="0" y="2500"/>
                </a:lnTo>
                <a:lnTo>
                  <a:pt x="0" y="2501"/>
                </a:lnTo>
                <a:cubicBezTo>
                  <a:pt x="0" y="2589"/>
                  <a:pt x="23" y="2675"/>
                  <a:pt x="67" y="2751"/>
                </a:cubicBezTo>
                <a:cubicBezTo>
                  <a:pt x="111" y="2827"/>
                  <a:pt x="174" y="2890"/>
                  <a:pt x="250" y="2934"/>
                </a:cubicBezTo>
                <a:cubicBezTo>
                  <a:pt x="326" y="2978"/>
                  <a:pt x="412" y="3001"/>
                  <a:pt x="500" y="3001"/>
                </a:cubicBezTo>
                <a:lnTo>
                  <a:pt x="21000" y="3001"/>
                </a:lnTo>
                <a:lnTo>
                  <a:pt x="21001" y="3001"/>
                </a:lnTo>
                <a:cubicBezTo>
                  <a:pt x="21089" y="3001"/>
                  <a:pt x="21175" y="2978"/>
                  <a:pt x="21251" y="2934"/>
                </a:cubicBezTo>
                <a:cubicBezTo>
                  <a:pt x="21327" y="2890"/>
                  <a:pt x="21390" y="2827"/>
                  <a:pt x="21434" y="2751"/>
                </a:cubicBezTo>
                <a:cubicBezTo>
                  <a:pt x="21478" y="2675"/>
                  <a:pt x="21501" y="2589"/>
                  <a:pt x="21501" y="2501"/>
                </a:cubicBezTo>
                <a:lnTo>
                  <a:pt x="21500" y="500"/>
                </a:lnTo>
                <a:lnTo>
                  <a:pt x="21501" y="500"/>
                </a:lnTo>
                <a:lnTo>
                  <a:pt x="21501" y="500"/>
                </a:lnTo>
                <a:cubicBezTo>
                  <a:pt x="21501" y="412"/>
                  <a:pt x="21478" y="326"/>
                  <a:pt x="21434" y="250"/>
                </a:cubicBezTo>
                <a:cubicBezTo>
                  <a:pt x="21390" y="174"/>
                  <a:pt x="21327" y="111"/>
                  <a:pt x="21251" y="67"/>
                </a:cubicBezTo>
                <a:cubicBezTo>
                  <a:pt x="21175" y="23"/>
                  <a:pt x="21089" y="0"/>
                  <a:pt x="21001" y="0"/>
                </a:cubicBezTo>
                <a:lnTo>
                  <a:pt x="500" y="0"/>
                </a:lnTo>
              </a:path>
            </a:pathLst>
          </a:custGeom>
          <a:solidFill>
            <a:srgbClr val="729fcf"/>
          </a:solidFill>
          <a:ln w="0">
            <a:solidFill>
              <a:srgbClr val="3465a4"/>
            </a:solidFill>
          </a:ln>
        </p:spPr>
        <p:style>
          <a:lnRef idx="0"/>
          <a:fillRef idx="0"/>
          <a:effectRef idx="0"/>
          <a:fontRef idx="minor"/>
        </p:style>
        <p:txBody>
          <a:bodyPr lIns="90000" rIns="90000" tIns="45000" bIns="45000" anchor="t">
            <a:noAutofit/>
          </a:bodyPr>
          <a:p>
            <a:pPr algn="ctr">
              <a:buNone/>
            </a:pPr>
            <a:r>
              <a:rPr b="0" lang="en-US" sz="1400" spc="-1" strike="noStrike">
                <a:latin typeface="Arial"/>
              </a:rPr>
              <a:t>User Interface Layer</a:t>
            </a:r>
            <a:endParaRPr b="0" lang="en-US" sz="1400" spc="-1" strike="noStrike">
              <a:latin typeface="Arial"/>
            </a:endParaRPr>
          </a:p>
        </p:txBody>
      </p:sp>
      <p:sp>
        <p:nvSpPr>
          <p:cNvPr id="107" name=""/>
          <p:cNvSpPr/>
          <p:nvPr/>
        </p:nvSpPr>
        <p:spPr>
          <a:xfrm>
            <a:off x="1404000" y="1764000"/>
            <a:ext cx="1260000" cy="46548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tabLst>
                <a:tab algn="l" pos="408240"/>
              </a:tabLst>
            </a:pPr>
            <a:r>
              <a:rPr b="0" lang="en-US" sz="1400" spc="-1" strike="noStrike">
                <a:solidFill>
                  <a:srgbClr val="000000"/>
                </a:solidFill>
                <a:latin typeface="Arial"/>
                <a:ea typeface="DejaVu Sans"/>
              </a:rPr>
              <a:t>○○</a:t>
            </a:r>
            <a:r>
              <a:rPr b="0" lang="ja-JP" sz="1400" spc="-1" strike="noStrike">
                <a:solidFill>
                  <a:srgbClr val="000000"/>
                </a:solidFill>
                <a:latin typeface="Arial"/>
                <a:ea typeface="DejaVu Sans"/>
              </a:rPr>
              <a:t>登録画面</a:t>
            </a:r>
            <a:endParaRPr b="0" lang="en-US" sz="1400" spc="-1" strike="noStrike">
              <a:latin typeface="Arial"/>
            </a:endParaRPr>
          </a:p>
        </p:txBody>
      </p:sp>
      <p:sp>
        <p:nvSpPr>
          <p:cNvPr id="108" name=""/>
          <p:cNvSpPr/>
          <p:nvPr/>
        </p:nvSpPr>
        <p:spPr>
          <a:xfrm>
            <a:off x="2736000" y="1764000"/>
            <a:ext cx="1260000" cy="46548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tabLst>
                <a:tab algn="l" pos="408240"/>
              </a:tabLst>
            </a:pPr>
            <a:r>
              <a:rPr b="0" lang="en-US" sz="1400" spc="-1" strike="noStrike">
                <a:solidFill>
                  <a:srgbClr val="000000"/>
                </a:solidFill>
                <a:latin typeface="Arial"/>
                <a:ea typeface="DejaVu Sans"/>
              </a:rPr>
              <a:t>○○</a:t>
            </a:r>
            <a:r>
              <a:rPr b="0" lang="ja-JP" sz="1400" spc="-1" strike="noStrike">
                <a:solidFill>
                  <a:srgbClr val="000000"/>
                </a:solidFill>
                <a:latin typeface="Arial"/>
                <a:ea typeface="DejaVu Sans"/>
              </a:rPr>
              <a:t>表示画面</a:t>
            </a:r>
            <a:endParaRPr b="0" lang="en-US" sz="1400" spc="-1" strike="noStrike">
              <a:latin typeface="Arial"/>
            </a:endParaRPr>
          </a:p>
        </p:txBody>
      </p:sp>
      <p:sp>
        <p:nvSpPr>
          <p:cNvPr id="109" name=""/>
          <p:cNvSpPr/>
          <p:nvPr/>
        </p:nvSpPr>
        <p:spPr>
          <a:xfrm>
            <a:off x="4068000" y="1764000"/>
            <a:ext cx="1260000" cy="46548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tabLst>
                <a:tab algn="l" pos="408240"/>
              </a:tabLst>
            </a:pPr>
            <a:r>
              <a:rPr b="0" lang="en-US" sz="1400" spc="-1" strike="noStrike">
                <a:solidFill>
                  <a:srgbClr val="000000"/>
                </a:solidFill>
                <a:latin typeface="Arial"/>
                <a:ea typeface="DejaVu Sans"/>
              </a:rPr>
              <a:t>○○</a:t>
            </a:r>
            <a:r>
              <a:rPr b="0" lang="ja-JP" sz="1400" spc="-1" strike="noStrike">
                <a:solidFill>
                  <a:srgbClr val="000000"/>
                </a:solidFill>
                <a:latin typeface="Arial"/>
                <a:ea typeface="DejaVu Sans"/>
              </a:rPr>
              <a:t>登録</a:t>
            </a:r>
            <a:r>
              <a:rPr b="0" lang="en-US" sz="1400" spc="-1" strike="noStrike">
                <a:solidFill>
                  <a:srgbClr val="000000"/>
                </a:solidFill>
                <a:latin typeface="Arial"/>
                <a:ea typeface="DejaVu Sans"/>
              </a:rPr>
              <a:t>API</a:t>
            </a:r>
            <a:endParaRPr b="0" lang="en-US" sz="1400" spc="-1" strike="noStrike">
              <a:latin typeface="Arial"/>
            </a:endParaRPr>
          </a:p>
        </p:txBody>
      </p:sp>
      <p:sp>
        <p:nvSpPr>
          <p:cNvPr id="110" name=""/>
          <p:cNvSpPr/>
          <p:nvPr/>
        </p:nvSpPr>
        <p:spPr>
          <a:xfrm>
            <a:off x="5436000" y="1764000"/>
            <a:ext cx="1260000" cy="46548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tabLst>
                <a:tab algn="l" pos="408240"/>
              </a:tabLst>
            </a:pPr>
            <a:r>
              <a:rPr b="0" lang="en-US" sz="1400" spc="-1" strike="noStrike">
                <a:solidFill>
                  <a:srgbClr val="000000"/>
                </a:solidFill>
                <a:latin typeface="Arial"/>
                <a:ea typeface="DejaVu Sans"/>
              </a:rPr>
              <a:t>○○</a:t>
            </a:r>
            <a:r>
              <a:rPr b="0" lang="ja-JP" sz="1400" spc="-1" strike="noStrike">
                <a:solidFill>
                  <a:srgbClr val="000000"/>
                </a:solidFill>
                <a:latin typeface="Arial"/>
                <a:ea typeface="DejaVu Sans"/>
              </a:rPr>
              <a:t>表示</a:t>
            </a:r>
            <a:r>
              <a:rPr b="0" lang="en-US" sz="1400" spc="-1" strike="noStrike">
                <a:solidFill>
                  <a:srgbClr val="000000"/>
                </a:solidFill>
                <a:latin typeface="Arial"/>
                <a:ea typeface="DejaVu Sans"/>
              </a:rPr>
              <a:t>API</a:t>
            </a:r>
            <a:endParaRPr b="0" lang="en-US" sz="1400" spc="-1" strike="noStrike">
              <a:latin typeface="Arial"/>
            </a:endParaRPr>
          </a:p>
        </p:txBody>
      </p:sp>
      <p:sp>
        <p:nvSpPr>
          <p:cNvPr id="111" name=""/>
          <p:cNvSpPr/>
          <p:nvPr/>
        </p:nvSpPr>
        <p:spPr>
          <a:xfrm>
            <a:off x="2196000" y="4212000"/>
            <a:ext cx="1080000" cy="46800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tabLst>
                <a:tab algn="l" pos="408240"/>
              </a:tabLst>
            </a:pPr>
            <a:r>
              <a:rPr b="0" lang="en-US" sz="1400" spc="-1" strike="noStrike">
                <a:solidFill>
                  <a:srgbClr val="000000"/>
                </a:solidFill>
                <a:latin typeface="Arial"/>
                <a:ea typeface="DejaVu Sans"/>
              </a:rPr>
              <a:t>YYY Value </a:t>
            </a:r>
            <a:endParaRPr b="0" lang="en-US" sz="1400" spc="-1" strike="noStrike">
              <a:latin typeface="Arial"/>
            </a:endParaRPr>
          </a:p>
        </p:txBody>
      </p:sp>
      <p:sp>
        <p:nvSpPr>
          <p:cNvPr id="112" name=""/>
          <p:cNvSpPr/>
          <p:nvPr/>
        </p:nvSpPr>
        <p:spPr>
          <a:xfrm>
            <a:off x="3384000" y="4212000"/>
            <a:ext cx="1584000" cy="46800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tabLst>
                <a:tab algn="l" pos="408240"/>
              </a:tabLst>
            </a:pPr>
            <a:r>
              <a:rPr b="0" lang="en-US" sz="1400" spc="-1" strike="noStrike">
                <a:solidFill>
                  <a:srgbClr val="000000"/>
                </a:solidFill>
                <a:latin typeface="Arial"/>
                <a:ea typeface="DejaVu Sans"/>
              </a:rPr>
              <a:t>XXX</a:t>
            </a:r>
            <a:r>
              <a:rPr b="0" lang="ja-JP" sz="1400" spc="-1" strike="noStrike">
                <a:solidFill>
                  <a:srgbClr val="000000"/>
                </a:solidFill>
                <a:latin typeface="Arial"/>
                <a:ea typeface="DejaVu Sans"/>
              </a:rPr>
              <a:t>登録／更新</a:t>
            </a:r>
            <a:endParaRPr b="0" lang="en-US" sz="1400" spc="-1" strike="noStrike">
              <a:latin typeface="Arial"/>
            </a:endParaRPr>
          </a:p>
          <a:p>
            <a:pPr algn="ctr">
              <a:lnSpc>
                <a:spcPct val="100000"/>
              </a:lnSpc>
              <a:buNone/>
              <a:tabLst>
                <a:tab algn="l" pos="408240"/>
              </a:tabLst>
            </a:pPr>
            <a:r>
              <a:rPr b="0" lang="en-US" sz="1400" spc="-1" strike="noStrike">
                <a:solidFill>
                  <a:srgbClr val="000000"/>
                </a:solidFill>
                <a:latin typeface="Arial"/>
                <a:ea typeface="DejaVu Sans"/>
              </a:rPr>
              <a:t>Interface</a:t>
            </a:r>
            <a:endParaRPr b="0" lang="en-US" sz="1400" spc="-1" strike="noStrike">
              <a:latin typeface="Arial"/>
            </a:endParaRPr>
          </a:p>
        </p:txBody>
      </p:sp>
      <p:sp>
        <p:nvSpPr>
          <p:cNvPr id="113" name=""/>
          <p:cNvSpPr/>
          <p:nvPr/>
        </p:nvSpPr>
        <p:spPr>
          <a:xfrm>
            <a:off x="4680000" y="2664000"/>
            <a:ext cx="3240000" cy="900000"/>
          </a:xfrm>
          <a:custGeom>
            <a:avLst/>
            <a:gdLst/>
            <a:ahLst/>
            <a:rect l="l" t="t" r="r" b="b"/>
            <a:pathLst>
              <a:path w="21502" h="3002">
                <a:moveTo>
                  <a:pt x="500" y="0"/>
                </a:moveTo>
                <a:lnTo>
                  <a:pt x="500" y="0"/>
                </a:lnTo>
                <a:cubicBezTo>
                  <a:pt x="412" y="0"/>
                  <a:pt x="326" y="23"/>
                  <a:pt x="250" y="67"/>
                </a:cubicBezTo>
                <a:cubicBezTo>
                  <a:pt x="174" y="111"/>
                  <a:pt x="111" y="174"/>
                  <a:pt x="67" y="250"/>
                </a:cubicBezTo>
                <a:cubicBezTo>
                  <a:pt x="23" y="326"/>
                  <a:pt x="0" y="412"/>
                  <a:pt x="0" y="500"/>
                </a:cubicBezTo>
                <a:lnTo>
                  <a:pt x="0" y="2500"/>
                </a:lnTo>
                <a:lnTo>
                  <a:pt x="0" y="2501"/>
                </a:lnTo>
                <a:cubicBezTo>
                  <a:pt x="0" y="2589"/>
                  <a:pt x="23" y="2675"/>
                  <a:pt x="67" y="2751"/>
                </a:cubicBezTo>
                <a:cubicBezTo>
                  <a:pt x="111" y="2827"/>
                  <a:pt x="174" y="2890"/>
                  <a:pt x="250" y="2934"/>
                </a:cubicBezTo>
                <a:cubicBezTo>
                  <a:pt x="326" y="2978"/>
                  <a:pt x="412" y="3001"/>
                  <a:pt x="500" y="3001"/>
                </a:cubicBezTo>
                <a:lnTo>
                  <a:pt x="21000" y="3001"/>
                </a:lnTo>
                <a:lnTo>
                  <a:pt x="21001" y="3001"/>
                </a:lnTo>
                <a:cubicBezTo>
                  <a:pt x="21089" y="3001"/>
                  <a:pt x="21175" y="2978"/>
                  <a:pt x="21251" y="2934"/>
                </a:cubicBezTo>
                <a:cubicBezTo>
                  <a:pt x="21327" y="2890"/>
                  <a:pt x="21390" y="2827"/>
                  <a:pt x="21434" y="2751"/>
                </a:cubicBezTo>
                <a:cubicBezTo>
                  <a:pt x="21478" y="2675"/>
                  <a:pt x="21501" y="2589"/>
                  <a:pt x="21501" y="2501"/>
                </a:cubicBezTo>
                <a:lnTo>
                  <a:pt x="21500" y="500"/>
                </a:lnTo>
                <a:lnTo>
                  <a:pt x="21501" y="500"/>
                </a:lnTo>
                <a:lnTo>
                  <a:pt x="21501" y="500"/>
                </a:lnTo>
                <a:cubicBezTo>
                  <a:pt x="21501" y="412"/>
                  <a:pt x="21478" y="326"/>
                  <a:pt x="21434" y="250"/>
                </a:cubicBezTo>
                <a:cubicBezTo>
                  <a:pt x="21390" y="174"/>
                  <a:pt x="21327" y="111"/>
                  <a:pt x="21251" y="67"/>
                </a:cubicBezTo>
                <a:cubicBezTo>
                  <a:pt x="21175" y="23"/>
                  <a:pt x="21089" y="0"/>
                  <a:pt x="21001" y="0"/>
                </a:cubicBezTo>
                <a:lnTo>
                  <a:pt x="500" y="0"/>
                </a:lnTo>
              </a:path>
            </a:pathLst>
          </a:custGeom>
          <a:solidFill>
            <a:srgbClr val="729fcf"/>
          </a:solidFill>
          <a:ln w="0">
            <a:solidFill>
              <a:srgbClr val="3465a4"/>
            </a:solidFill>
          </a:ln>
        </p:spPr>
        <p:style>
          <a:lnRef idx="0"/>
          <a:fillRef idx="0"/>
          <a:effectRef idx="0"/>
          <a:fontRef idx="minor"/>
        </p:style>
        <p:txBody>
          <a:bodyPr lIns="90000" rIns="90000" tIns="45000" bIns="45000" anchor="t">
            <a:noAutofit/>
          </a:bodyPr>
          <a:p>
            <a:pPr algn="ctr">
              <a:buNone/>
            </a:pPr>
            <a:r>
              <a:rPr b="0" lang="en-US" sz="1400" spc="-1" strike="noStrike">
                <a:latin typeface="Arial"/>
              </a:rPr>
              <a:t>Infrastructure Layer</a:t>
            </a:r>
            <a:endParaRPr b="0" lang="en-US" sz="1400" spc="-1" strike="noStrike">
              <a:latin typeface="Arial"/>
            </a:endParaRPr>
          </a:p>
        </p:txBody>
      </p:sp>
      <p:sp>
        <p:nvSpPr>
          <p:cNvPr id="114" name=""/>
          <p:cNvSpPr/>
          <p:nvPr/>
        </p:nvSpPr>
        <p:spPr>
          <a:xfrm>
            <a:off x="4788360" y="3024000"/>
            <a:ext cx="1476000" cy="43200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tabLst>
                <a:tab algn="l" pos="408240"/>
              </a:tabLst>
            </a:pPr>
            <a:r>
              <a:rPr b="0" lang="en-US" sz="1400" spc="-1" strike="noStrike">
                <a:solidFill>
                  <a:srgbClr val="000000"/>
                </a:solidFill>
                <a:latin typeface="Arial"/>
                <a:ea typeface="DejaVu Sans"/>
              </a:rPr>
              <a:t>XXX</a:t>
            </a:r>
            <a:r>
              <a:rPr b="0" lang="ja-JP" sz="1400" spc="-1" strike="noStrike">
                <a:solidFill>
                  <a:srgbClr val="000000"/>
                </a:solidFill>
                <a:latin typeface="Arial"/>
                <a:ea typeface="DejaVu Sans"/>
              </a:rPr>
              <a:t>登録／更新</a:t>
            </a:r>
            <a:endParaRPr b="0" lang="en-US" sz="1400" spc="-1" strike="noStrike">
              <a:latin typeface="Arial"/>
            </a:endParaRPr>
          </a:p>
          <a:p>
            <a:pPr algn="ctr">
              <a:lnSpc>
                <a:spcPct val="100000"/>
              </a:lnSpc>
              <a:buNone/>
              <a:tabLst>
                <a:tab algn="l" pos="408240"/>
              </a:tabLst>
            </a:pPr>
            <a:r>
              <a:rPr b="0" lang="ja-JP" sz="1400" spc="-1" strike="noStrike">
                <a:solidFill>
                  <a:srgbClr val="000000"/>
                </a:solidFill>
                <a:latin typeface="Arial"/>
                <a:ea typeface="DejaVu Sans"/>
              </a:rPr>
              <a:t>実装クラス</a:t>
            </a:r>
            <a:endParaRPr b="0" lang="en-US" sz="1400" spc="-1" strike="noStrike">
              <a:latin typeface="Arial"/>
            </a:endParaRPr>
          </a:p>
        </p:txBody>
      </p:sp>
      <p:sp>
        <p:nvSpPr>
          <p:cNvPr id="115" name=""/>
          <p:cNvSpPr/>
          <p:nvPr/>
        </p:nvSpPr>
        <p:spPr>
          <a:xfrm>
            <a:off x="5076000" y="4212000"/>
            <a:ext cx="432000" cy="46800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tabLst>
                <a:tab algn="l" pos="408240"/>
              </a:tabLst>
            </a:pPr>
            <a:r>
              <a:rPr b="0" lang="en-US" sz="1400" spc="-1" strike="noStrike">
                <a:solidFill>
                  <a:srgbClr val="000000"/>
                </a:solidFill>
                <a:latin typeface="Arial"/>
                <a:ea typeface="DejaVu Sans"/>
              </a:rPr>
              <a:t>...</a:t>
            </a:r>
            <a:endParaRPr b="0" lang="en-US" sz="1400" spc="-1" strike="noStrike">
              <a:latin typeface="Arial"/>
            </a:endParaRPr>
          </a:p>
        </p:txBody>
      </p:sp>
      <p:sp>
        <p:nvSpPr>
          <p:cNvPr id="116" name=""/>
          <p:cNvSpPr/>
          <p:nvPr/>
        </p:nvSpPr>
        <p:spPr>
          <a:xfrm>
            <a:off x="3780000" y="2988000"/>
            <a:ext cx="432000" cy="46800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tabLst>
                <a:tab algn="l" pos="408240"/>
              </a:tabLst>
            </a:pPr>
            <a:r>
              <a:rPr b="0" lang="en-US" sz="1400" spc="-1" strike="noStrike">
                <a:solidFill>
                  <a:srgbClr val="000000"/>
                </a:solidFill>
                <a:latin typeface="Arial"/>
                <a:ea typeface="DejaVu Sans"/>
              </a:rPr>
              <a:t>...</a:t>
            </a:r>
            <a:endParaRPr b="0" lang="en-US" sz="1400" spc="-1" strike="noStrike">
              <a:latin typeface="Arial"/>
            </a:endParaRPr>
          </a:p>
        </p:txBody>
      </p:sp>
      <p:sp>
        <p:nvSpPr>
          <p:cNvPr id="117" name=""/>
          <p:cNvSpPr/>
          <p:nvPr/>
        </p:nvSpPr>
        <p:spPr>
          <a:xfrm>
            <a:off x="2376000" y="2988000"/>
            <a:ext cx="1296000" cy="46800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tabLst>
                <a:tab algn="l" pos="408240"/>
              </a:tabLst>
            </a:pPr>
            <a:r>
              <a:rPr b="0" lang="en-US" sz="1400" spc="-1" strike="noStrike">
                <a:solidFill>
                  <a:srgbClr val="000000"/>
                </a:solidFill>
                <a:latin typeface="Arial"/>
                <a:ea typeface="DejaVu Sans"/>
              </a:rPr>
              <a:t>○○</a:t>
            </a:r>
            <a:r>
              <a:rPr b="0" lang="ja-JP" sz="1400" spc="-1" strike="noStrike">
                <a:solidFill>
                  <a:srgbClr val="000000"/>
                </a:solidFill>
                <a:latin typeface="Arial"/>
                <a:ea typeface="DejaVu Sans"/>
              </a:rPr>
              <a:t>取得処理</a:t>
            </a:r>
            <a:endParaRPr b="0" lang="en-US" sz="1400" spc="-1" strike="noStrike">
              <a:latin typeface="Arial"/>
            </a:endParaRPr>
          </a:p>
        </p:txBody>
      </p:sp>
      <p:sp>
        <p:nvSpPr>
          <p:cNvPr id="118" name=""/>
          <p:cNvSpPr/>
          <p:nvPr/>
        </p:nvSpPr>
        <p:spPr>
          <a:xfrm>
            <a:off x="972000" y="2988000"/>
            <a:ext cx="1296000" cy="46800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tabLst>
                <a:tab algn="l" pos="408240"/>
              </a:tabLst>
            </a:pPr>
            <a:r>
              <a:rPr b="0" lang="en-US" sz="1400" spc="-1" strike="noStrike">
                <a:solidFill>
                  <a:srgbClr val="000000"/>
                </a:solidFill>
                <a:latin typeface="Arial"/>
                <a:ea typeface="DejaVu Sans"/>
              </a:rPr>
              <a:t>○○</a:t>
            </a:r>
            <a:r>
              <a:rPr b="0" lang="ja-JP" sz="1400" spc="-1" strike="noStrike">
                <a:solidFill>
                  <a:srgbClr val="000000"/>
                </a:solidFill>
                <a:latin typeface="Arial"/>
                <a:ea typeface="DejaVu Sans"/>
              </a:rPr>
              <a:t>登録処理</a:t>
            </a:r>
            <a:endParaRPr b="0" lang="en-US" sz="1400" spc="-1" strike="noStrike">
              <a:latin typeface="Arial"/>
            </a:endParaRPr>
          </a:p>
        </p:txBody>
      </p:sp>
      <p:sp>
        <p:nvSpPr>
          <p:cNvPr id="119" name=""/>
          <p:cNvSpPr/>
          <p:nvPr/>
        </p:nvSpPr>
        <p:spPr>
          <a:xfrm>
            <a:off x="6372360" y="3024000"/>
            <a:ext cx="899640" cy="43200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tabLst>
                <a:tab algn="l" pos="408240"/>
              </a:tabLst>
            </a:pPr>
            <a:r>
              <a:rPr b="0" lang="ja-JP" sz="1400" spc="-1" strike="noStrike">
                <a:solidFill>
                  <a:srgbClr val="000000"/>
                </a:solidFill>
                <a:latin typeface="Arial"/>
                <a:ea typeface="DejaVu Sans"/>
              </a:rPr>
              <a:t>ログ出力</a:t>
            </a:r>
            <a:endParaRPr b="0" lang="en-US" sz="1400" spc="-1" strike="noStrike">
              <a:latin typeface="Arial"/>
            </a:endParaRPr>
          </a:p>
        </p:txBody>
      </p:sp>
      <p:sp>
        <p:nvSpPr>
          <p:cNvPr id="120" name=""/>
          <p:cNvSpPr/>
          <p:nvPr/>
        </p:nvSpPr>
        <p:spPr>
          <a:xfrm>
            <a:off x="7380000" y="3024000"/>
            <a:ext cx="432000" cy="43200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tabLst>
                <a:tab algn="l" pos="408240"/>
              </a:tabLst>
            </a:pPr>
            <a:r>
              <a:rPr b="0" lang="en-US" sz="1400" spc="-1" strike="noStrike">
                <a:solidFill>
                  <a:srgbClr val="000000"/>
                </a:solidFill>
                <a:latin typeface="Arial"/>
                <a:ea typeface="DejaVu Sans"/>
              </a:rPr>
              <a:t>...</a:t>
            </a:r>
            <a:endParaRPr b="0" lang="en-US" sz="1400" spc="-1" strike="noStrike">
              <a:latin typeface="Arial"/>
            </a:endParaRPr>
          </a:p>
        </p:txBody>
      </p:sp>
      <p:cxnSp>
        <p:nvCxnSpPr>
          <p:cNvPr id="121" name=""/>
          <p:cNvCxnSpPr>
            <a:stCxn id="114" idx="2"/>
            <a:endCxn id="112" idx="0"/>
          </p:cNvCxnSpPr>
          <p:nvPr/>
        </p:nvCxnSpPr>
        <p:spPr>
          <a:xfrm flipH="1">
            <a:off x="4176000" y="3456000"/>
            <a:ext cx="1350720" cy="756360"/>
          </a:xfrm>
          <a:prstGeom prst="straightConnector1">
            <a:avLst/>
          </a:prstGeom>
          <a:ln w="18000">
            <a:solidFill>
              <a:srgbClr val="3465a4"/>
            </a:solidFill>
            <a:prstDash val="dash"/>
            <a:round/>
            <a:tailEnd len="med" type="triangle" w="med"/>
          </a:ln>
        </p:spPr>
      </p:cxnSp>
      <p:sp>
        <p:nvSpPr>
          <p:cNvPr id="122" name=""/>
          <p:cNvSpPr/>
          <p:nvPr/>
        </p:nvSpPr>
        <p:spPr>
          <a:xfrm>
            <a:off x="2484000" y="3636000"/>
            <a:ext cx="360000" cy="180000"/>
          </a:xfrm>
          <a:custGeom>
            <a:avLst/>
            <a:gdLst/>
            <a:ahLst/>
            <a:rect l="0" t="0" r="r" b="b"/>
            <a:pathLst>
              <a:path w="1002" h="502">
                <a:moveTo>
                  <a:pt x="250" y="0"/>
                </a:moveTo>
                <a:lnTo>
                  <a:pt x="250" y="375"/>
                </a:lnTo>
                <a:lnTo>
                  <a:pt x="0" y="375"/>
                </a:lnTo>
                <a:lnTo>
                  <a:pt x="500" y="501"/>
                </a:lnTo>
                <a:lnTo>
                  <a:pt x="1001" y="375"/>
                </a:lnTo>
                <a:lnTo>
                  <a:pt x="750" y="375"/>
                </a:lnTo>
                <a:lnTo>
                  <a:pt x="750" y="0"/>
                </a:lnTo>
                <a:lnTo>
                  <a:pt x="250" y="0"/>
                </a:lnTo>
              </a:path>
            </a:pathLst>
          </a:custGeom>
          <a:solidFill>
            <a:srgbClr val="729fcf"/>
          </a:solidFill>
          <a:ln w="0">
            <a:solidFill>
              <a:srgbClr val="3465a4"/>
            </a:solidFill>
          </a:ln>
        </p:spPr>
        <p:style>
          <a:lnRef idx="0"/>
          <a:fillRef idx="0"/>
          <a:effectRef idx="0"/>
          <a:fontRef idx="minor"/>
        </p:style>
      </p:sp>
      <p:sp>
        <p:nvSpPr>
          <p:cNvPr id="123" name=""/>
          <p:cNvSpPr/>
          <p:nvPr/>
        </p:nvSpPr>
        <p:spPr>
          <a:xfrm>
            <a:off x="6804000" y="1764000"/>
            <a:ext cx="432000" cy="46800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tabLst>
                <a:tab algn="l" pos="408240"/>
              </a:tabLst>
            </a:pPr>
            <a:r>
              <a:rPr b="0" lang="en-US" sz="1400" spc="-1" strike="noStrike">
                <a:solidFill>
                  <a:srgbClr val="000000"/>
                </a:solidFill>
                <a:latin typeface="Arial"/>
                <a:ea typeface="DejaVu Sans"/>
              </a:rPr>
              <a:t>...</a:t>
            </a:r>
            <a:endParaRPr b="0" lang="en-US" sz="1400" spc="-1" strike="noStrike">
              <a:latin typeface="Arial"/>
            </a:endParaRPr>
          </a:p>
        </p:txBody>
      </p:sp>
      <p:sp>
        <p:nvSpPr>
          <p:cNvPr id="124" name=""/>
          <p:cNvSpPr/>
          <p:nvPr/>
        </p:nvSpPr>
        <p:spPr>
          <a:xfrm>
            <a:off x="2448360" y="2412360"/>
            <a:ext cx="360000" cy="180000"/>
          </a:xfrm>
          <a:custGeom>
            <a:avLst/>
            <a:gdLst/>
            <a:ahLst/>
            <a:rect l="0" t="0" r="r" b="b"/>
            <a:pathLst>
              <a:path w="1002" h="502">
                <a:moveTo>
                  <a:pt x="250" y="0"/>
                </a:moveTo>
                <a:lnTo>
                  <a:pt x="250" y="375"/>
                </a:lnTo>
                <a:lnTo>
                  <a:pt x="0" y="375"/>
                </a:lnTo>
                <a:lnTo>
                  <a:pt x="500" y="501"/>
                </a:lnTo>
                <a:lnTo>
                  <a:pt x="1001" y="375"/>
                </a:lnTo>
                <a:lnTo>
                  <a:pt x="750" y="375"/>
                </a:lnTo>
                <a:lnTo>
                  <a:pt x="750" y="0"/>
                </a:lnTo>
                <a:lnTo>
                  <a:pt x="250" y="0"/>
                </a:lnTo>
              </a:path>
            </a:pathLst>
          </a:custGeom>
          <a:solidFill>
            <a:srgbClr val="729fcf"/>
          </a:solidFill>
          <a:ln w="0">
            <a:solidFill>
              <a:srgbClr val="3465a4"/>
            </a:solidFill>
          </a:ln>
        </p:spPr>
        <p:style>
          <a:lnRef idx="0"/>
          <a:fillRef idx="0"/>
          <a:effectRef idx="0"/>
          <a:fontRef idx="minor"/>
        </p:style>
      </p:sp>
      <p:sp>
        <p:nvSpPr>
          <p:cNvPr id="125" name=""/>
          <p:cNvSpPr/>
          <p:nvPr/>
        </p:nvSpPr>
        <p:spPr>
          <a:xfrm>
            <a:off x="6156720" y="2412720"/>
            <a:ext cx="360000" cy="180000"/>
          </a:xfrm>
          <a:custGeom>
            <a:avLst/>
            <a:gdLst/>
            <a:ahLst/>
            <a:rect l="0" t="0" r="r" b="b"/>
            <a:pathLst>
              <a:path w="1002" h="502">
                <a:moveTo>
                  <a:pt x="250" y="0"/>
                </a:moveTo>
                <a:lnTo>
                  <a:pt x="250" y="375"/>
                </a:lnTo>
                <a:lnTo>
                  <a:pt x="0" y="375"/>
                </a:lnTo>
                <a:lnTo>
                  <a:pt x="500" y="501"/>
                </a:lnTo>
                <a:lnTo>
                  <a:pt x="1001" y="375"/>
                </a:lnTo>
                <a:lnTo>
                  <a:pt x="750" y="375"/>
                </a:lnTo>
                <a:lnTo>
                  <a:pt x="750" y="0"/>
                </a:lnTo>
                <a:lnTo>
                  <a:pt x="250" y="0"/>
                </a:lnTo>
              </a:path>
            </a:pathLst>
          </a:custGeom>
          <a:solidFill>
            <a:srgbClr val="729fcf"/>
          </a:solidFill>
          <a:ln w="0">
            <a:solidFill>
              <a:srgbClr val="3465a4"/>
            </a:solidFill>
          </a:ln>
        </p:spPr>
        <p:style>
          <a:lnRef idx="0"/>
          <a:fillRef idx="0"/>
          <a:effectRef idx="0"/>
          <a:fontRef idx="minor"/>
        </p:style>
      </p:sp>
      <p:sp>
        <p:nvSpPr>
          <p:cNvPr id="126" name=""/>
          <p:cNvSpPr/>
          <p:nvPr/>
        </p:nvSpPr>
        <p:spPr>
          <a:xfrm rot="16200000">
            <a:off x="4320720" y="3023280"/>
            <a:ext cx="360000" cy="180000"/>
          </a:xfrm>
          <a:custGeom>
            <a:avLst/>
            <a:gdLst/>
            <a:ahLst/>
            <a:rect l="0" t="0" r="r" b="b"/>
            <a:pathLst>
              <a:path w="1002" h="502">
                <a:moveTo>
                  <a:pt x="250" y="0"/>
                </a:moveTo>
                <a:lnTo>
                  <a:pt x="250" y="375"/>
                </a:lnTo>
                <a:lnTo>
                  <a:pt x="0" y="375"/>
                </a:lnTo>
                <a:lnTo>
                  <a:pt x="500" y="501"/>
                </a:lnTo>
                <a:lnTo>
                  <a:pt x="1001" y="375"/>
                </a:lnTo>
                <a:lnTo>
                  <a:pt x="750" y="375"/>
                </a:lnTo>
                <a:lnTo>
                  <a:pt x="750" y="0"/>
                </a:lnTo>
                <a:lnTo>
                  <a:pt x="250" y="0"/>
                </a:lnTo>
              </a:path>
            </a:pathLst>
          </a:custGeom>
          <a:blipFill rotWithShape="0">
            <a:blip r:embed="rId1"/>
            <a:srcRect/>
            <a:tile/>
          </a:blipFill>
          <a:ln w="18000">
            <a:solidFill>
              <a:srgbClr val="3465a4"/>
            </a:solidFill>
            <a:prstDash val="dash"/>
            <a:round/>
          </a:ln>
        </p:spPr>
        <p:style>
          <a:lnRef idx="0"/>
          <a:fillRef idx="0"/>
          <a:effectRef idx="0"/>
          <a:fontRef idx="minor"/>
        </p:style>
      </p:sp>
      <p:sp>
        <p:nvSpPr>
          <p:cNvPr id="127" name=""/>
          <p:cNvSpPr txBox="1"/>
          <p:nvPr/>
        </p:nvSpPr>
        <p:spPr>
          <a:xfrm>
            <a:off x="2306880" y="2371320"/>
            <a:ext cx="178920" cy="259560"/>
          </a:xfrm>
          <a:prstGeom prst="rect">
            <a:avLst/>
          </a:prstGeom>
          <a:noFill/>
          <a:ln w="0">
            <a:noFill/>
          </a:ln>
        </p:spPr>
        <p:txBody>
          <a:bodyPr lIns="0" rIns="0" tIns="0" bIns="0" anchor="t">
            <a:noAutofit/>
          </a:bodyPr>
          <a:p>
            <a:r>
              <a:rPr b="1" lang="en-US" sz="1400" spc="-1" strike="noStrike">
                <a:solidFill>
                  <a:srgbClr val="ff0000"/>
                </a:solidFill>
                <a:latin typeface="Arial"/>
              </a:rPr>
              <a:t>①</a:t>
            </a:r>
            <a:endParaRPr b="0" lang="en-US" sz="1400" spc="-1" strike="noStrike">
              <a:latin typeface="Arial"/>
            </a:endParaRPr>
          </a:p>
        </p:txBody>
      </p:sp>
      <p:sp>
        <p:nvSpPr>
          <p:cNvPr id="128" name=""/>
          <p:cNvSpPr txBox="1"/>
          <p:nvPr/>
        </p:nvSpPr>
        <p:spPr>
          <a:xfrm>
            <a:off x="6015240" y="2371680"/>
            <a:ext cx="178920" cy="259560"/>
          </a:xfrm>
          <a:prstGeom prst="rect">
            <a:avLst/>
          </a:prstGeom>
          <a:noFill/>
          <a:ln w="0">
            <a:noFill/>
          </a:ln>
        </p:spPr>
        <p:txBody>
          <a:bodyPr lIns="0" rIns="0" tIns="0" bIns="0" anchor="t">
            <a:noAutofit/>
          </a:bodyPr>
          <a:p>
            <a:r>
              <a:rPr b="1" lang="en-US" sz="1400" spc="-1" strike="noStrike">
                <a:solidFill>
                  <a:srgbClr val="ff0000"/>
                </a:solidFill>
                <a:latin typeface="Arial"/>
              </a:rPr>
              <a:t>②</a:t>
            </a:r>
            <a:endParaRPr b="0" lang="en-US" sz="1400" spc="-1" strike="noStrike">
              <a:latin typeface="Arial"/>
            </a:endParaRPr>
          </a:p>
        </p:txBody>
      </p:sp>
      <p:sp>
        <p:nvSpPr>
          <p:cNvPr id="129" name=""/>
          <p:cNvSpPr txBox="1"/>
          <p:nvPr/>
        </p:nvSpPr>
        <p:spPr>
          <a:xfrm>
            <a:off x="2343240" y="3595680"/>
            <a:ext cx="178920" cy="259560"/>
          </a:xfrm>
          <a:prstGeom prst="rect">
            <a:avLst/>
          </a:prstGeom>
          <a:noFill/>
          <a:ln w="0">
            <a:noFill/>
          </a:ln>
        </p:spPr>
        <p:txBody>
          <a:bodyPr lIns="0" rIns="0" tIns="0" bIns="0" anchor="t">
            <a:noAutofit/>
          </a:bodyPr>
          <a:p>
            <a:r>
              <a:rPr b="1" lang="en-US" sz="1400" spc="-1" strike="noStrike">
                <a:solidFill>
                  <a:srgbClr val="ff0000"/>
                </a:solidFill>
                <a:latin typeface="Arial"/>
              </a:rPr>
              <a:t>③</a:t>
            </a:r>
            <a:endParaRPr b="0" lang="en-US" sz="1400" spc="-1" strike="noStrike">
              <a:latin typeface="Arial"/>
            </a:endParaRPr>
          </a:p>
        </p:txBody>
      </p:sp>
      <p:sp>
        <p:nvSpPr>
          <p:cNvPr id="130" name=""/>
          <p:cNvSpPr txBox="1"/>
          <p:nvPr/>
        </p:nvSpPr>
        <p:spPr>
          <a:xfrm>
            <a:off x="4395600" y="2804040"/>
            <a:ext cx="178920" cy="259560"/>
          </a:xfrm>
          <a:prstGeom prst="rect">
            <a:avLst/>
          </a:prstGeom>
          <a:noFill/>
          <a:ln w="0">
            <a:noFill/>
          </a:ln>
        </p:spPr>
        <p:txBody>
          <a:bodyPr lIns="0" rIns="0" tIns="0" bIns="0" anchor="t">
            <a:noAutofit/>
          </a:bodyPr>
          <a:p>
            <a:r>
              <a:rPr b="1" lang="en-US" sz="1400" spc="-1" strike="noStrike">
                <a:solidFill>
                  <a:srgbClr val="ff0000"/>
                </a:solidFill>
                <a:latin typeface="Arial"/>
              </a:rPr>
              <a:t>④</a:t>
            </a:r>
            <a:endParaRPr b="0" lang="en-US" sz="1400" spc="-1" strike="noStrike">
              <a:latin typeface="Arial"/>
            </a:endParaRPr>
          </a:p>
        </p:txBody>
      </p:sp>
      <p:sp>
        <p:nvSpPr>
          <p:cNvPr id="131" name=""/>
          <p:cNvSpPr txBox="1"/>
          <p:nvPr/>
        </p:nvSpPr>
        <p:spPr>
          <a:xfrm>
            <a:off x="4860000" y="3600000"/>
            <a:ext cx="178920" cy="259560"/>
          </a:xfrm>
          <a:prstGeom prst="rect">
            <a:avLst/>
          </a:prstGeom>
          <a:noFill/>
          <a:ln w="0">
            <a:noFill/>
          </a:ln>
        </p:spPr>
        <p:txBody>
          <a:bodyPr lIns="0" rIns="0" tIns="0" bIns="0" anchor="t">
            <a:noAutofit/>
          </a:bodyPr>
          <a:p>
            <a:r>
              <a:rPr b="1" lang="en-US" sz="1400" spc="-1" strike="noStrike">
                <a:solidFill>
                  <a:srgbClr val="ff0000"/>
                </a:solidFill>
                <a:latin typeface="Arial"/>
              </a:rPr>
              <a:t>⑤</a:t>
            </a:r>
            <a:endParaRPr b="0" lang="en-US" sz="1400" spc="-1" strike="noStrike">
              <a:latin typeface="Arial"/>
            </a:endParaRPr>
          </a:p>
        </p:txBody>
      </p:sp>
      <p:sp>
        <p:nvSpPr>
          <p:cNvPr id="132" name=""/>
          <p:cNvSpPr txBox="1"/>
          <p:nvPr/>
        </p:nvSpPr>
        <p:spPr>
          <a:xfrm>
            <a:off x="5760000" y="3636000"/>
            <a:ext cx="4248000" cy="1983240"/>
          </a:xfrm>
          <a:prstGeom prst="rect">
            <a:avLst/>
          </a:prstGeom>
          <a:noFill/>
          <a:ln w="0">
            <a:solidFill>
              <a:srgbClr val="000000"/>
            </a:solidFill>
            <a:prstDash val="dash"/>
          </a:ln>
        </p:spPr>
        <p:txBody>
          <a:bodyPr lIns="0" rIns="0" tIns="0" bIns="0" anchor="t">
            <a:noAutofit/>
          </a:bodyPr>
          <a:p>
            <a:pPr marL="216000" indent="-216000">
              <a:lnSpc>
                <a:spcPct val="85000"/>
              </a:lnSpc>
              <a:buClr>
                <a:srgbClr val="000000"/>
              </a:buClr>
              <a:buFont typeface="StarSymbol"/>
              <a:buChar char="•"/>
            </a:pPr>
            <a:r>
              <a:rPr b="0" lang="ja-JP" sz="1400" spc="-1" strike="noStrike">
                <a:latin typeface="Arial"/>
              </a:rPr>
              <a:t>画面／</a:t>
            </a:r>
            <a:r>
              <a:rPr b="0" lang="en-US" sz="1400" spc="-1" strike="noStrike">
                <a:latin typeface="Arial"/>
              </a:rPr>
              <a:t>API</a:t>
            </a:r>
            <a:r>
              <a:rPr b="0" lang="ja-JP" sz="1400" spc="-1" strike="noStrike">
                <a:latin typeface="Arial"/>
              </a:rPr>
              <a:t>からビジネスロジックを実行</a:t>
            </a:r>
            <a:endParaRPr b="0" lang="en-US" sz="1400" spc="-1" strike="noStrike">
              <a:latin typeface="Arial"/>
            </a:endParaRPr>
          </a:p>
          <a:p>
            <a:pPr marL="216000" indent="-216000">
              <a:lnSpc>
                <a:spcPct val="85000"/>
              </a:lnSpc>
              <a:buClr>
                <a:srgbClr val="000000"/>
              </a:buClr>
              <a:buFont typeface="StarSymbol"/>
              <a:buChar char="•"/>
            </a:pPr>
            <a:r>
              <a:rPr b="0" lang="ja-JP" sz="1400" spc="-1" strike="noStrike">
                <a:latin typeface="Arial"/>
              </a:rPr>
              <a:t>ログ出力処理などのインフラ機能を利用</a:t>
            </a:r>
            <a:endParaRPr b="0" lang="en-US" sz="1400" spc="-1" strike="noStrike">
              <a:latin typeface="Arial"/>
            </a:endParaRPr>
          </a:p>
          <a:p>
            <a:pPr marL="216000" indent="-216000">
              <a:lnSpc>
                <a:spcPct val="85000"/>
              </a:lnSpc>
              <a:buClr>
                <a:srgbClr val="000000"/>
              </a:buClr>
              <a:buFont typeface="StarSymbol"/>
              <a:buChar char="•"/>
            </a:pPr>
            <a:r>
              <a:rPr b="0" lang="en-US" sz="1400" spc="-1" strike="noStrike">
                <a:latin typeface="Arial"/>
              </a:rPr>
              <a:t>Entity</a:t>
            </a:r>
            <a:r>
              <a:rPr b="0" lang="ja-JP" sz="1400" spc="-1" strike="noStrike">
                <a:latin typeface="Arial"/>
              </a:rPr>
              <a:t>、</a:t>
            </a:r>
            <a:r>
              <a:rPr b="0" lang="en-US" sz="1400" spc="-1" strike="noStrike">
                <a:latin typeface="Arial"/>
              </a:rPr>
              <a:t>Value</a:t>
            </a:r>
            <a:r>
              <a:rPr b="0" lang="ja-JP" sz="1400" spc="-1" strike="noStrike">
                <a:latin typeface="Arial"/>
              </a:rPr>
              <a:t>、</a:t>
            </a:r>
            <a:r>
              <a:rPr b="0" lang="en-US" sz="1400" spc="-1" strike="noStrike">
                <a:latin typeface="Arial"/>
              </a:rPr>
              <a:t>Interface</a:t>
            </a:r>
            <a:r>
              <a:rPr b="0" lang="ja-JP" sz="1400" spc="-1" strike="noStrike">
                <a:latin typeface="Arial"/>
              </a:rPr>
              <a:t>などを使用してビジネスロジックを実装</a:t>
            </a:r>
            <a:endParaRPr b="0" lang="en-US" sz="1400" spc="-1" strike="noStrike">
              <a:latin typeface="Arial"/>
            </a:endParaRPr>
          </a:p>
          <a:p>
            <a:pPr marL="216000" indent="-216000">
              <a:lnSpc>
                <a:spcPct val="85000"/>
              </a:lnSpc>
              <a:buClr>
                <a:srgbClr val="000000"/>
              </a:buClr>
              <a:buFont typeface="StarSymbol"/>
              <a:buChar char="•"/>
            </a:pPr>
            <a:r>
              <a:rPr b="0" lang="en-US" sz="1400" spc="-1" strike="noStrike">
                <a:latin typeface="Arial"/>
              </a:rPr>
              <a:t>Domain Layer</a:t>
            </a:r>
            <a:r>
              <a:rPr b="0" lang="ja-JP" sz="1400" spc="-1" strike="noStrike">
                <a:latin typeface="Arial"/>
              </a:rPr>
              <a:t>の</a:t>
            </a:r>
            <a:r>
              <a:rPr b="0" lang="en-US" sz="1400" spc="-1" strike="noStrike">
                <a:latin typeface="Arial"/>
              </a:rPr>
              <a:t>Interface</a:t>
            </a:r>
            <a:r>
              <a:rPr b="0" lang="ja-JP" sz="1400" spc="-1" strike="noStrike">
                <a:latin typeface="Arial"/>
              </a:rPr>
              <a:t>の呼び出しにより、その実装クラスを実行。ただし、</a:t>
            </a:r>
            <a:r>
              <a:rPr b="0" lang="en-US" sz="1400" spc="-1" strike="noStrike">
                <a:latin typeface="Arial"/>
              </a:rPr>
              <a:t>DI</a:t>
            </a:r>
            <a:r>
              <a:rPr b="0" lang="ja-JP" sz="1400" spc="-1" strike="noStrike">
                <a:latin typeface="Arial"/>
              </a:rPr>
              <a:t>ツールにより依存性をなくすことが可能</a:t>
            </a:r>
            <a:endParaRPr b="0" lang="en-US" sz="1400" spc="-1" strike="noStrike">
              <a:latin typeface="Arial"/>
            </a:endParaRPr>
          </a:p>
          <a:p>
            <a:pPr marL="216000" indent="-216000">
              <a:lnSpc>
                <a:spcPct val="85000"/>
              </a:lnSpc>
              <a:buClr>
                <a:srgbClr val="000000"/>
              </a:buClr>
              <a:buFont typeface="StarSymbol"/>
              <a:buChar char="•"/>
            </a:pPr>
            <a:r>
              <a:rPr b="0" lang="en-US" sz="1400" spc="-1" strike="noStrike">
                <a:latin typeface="Arial"/>
              </a:rPr>
              <a:t>Infrastructue Layer</a:t>
            </a:r>
            <a:r>
              <a:rPr b="0" lang="ja-JP" sz="1400" spc="-1" strike="noStrike">
                <a:latin typeface="Arial"/>
              </a:rPr>
              <a:t>の実装クラスは</a:t>
            </a:r>
            <a:r>
              <a:rPr b="0" lang="en-US" sz="1400" spc="-1" strike="noStrike">
                <a:latin typeface="Arial"/>
              </a:rPr>
              <a:t>Domain Layer</a:t>
            </a:r>
            <a:r>
              <a:rPr b="0" lang="ja-JP" sz="1400" spc="-1" strike="noStrike">
                <a:latin typeface="Arial"/>
              </a:rPr>
              <a:t>の</a:t>
            </a:r>
            <a:r>
              <a:rPr b="0" lang="en-US" sz="1400" spc="-1" strike="noStrike">
                <a:latin typeface="Arial"/>
              </a:rPr>
              <a:t>Interface</a:t>
            </a:r>
            <a:r>
              <a:rPr b="0" lang="ja-JP" sz="1400" spc="-1" strike="noStrike">
                <a:latin typeface="Arial"/>
              </a:rPr>
              <a:t>を実装</a:t>
            </a:r>
            <a:endParaRPr b="0" lang="en-US" sz="1400" spc="-1" strike="noStrike">
              <a:latin typeface="Arial"/>
            </a:endParaRPr>
          </a:p>
        </p:txBody>
      </p:sp>
      <p:sp>
        <p:nvSpPr>
          <p:cNvPr id="133" name="PlaceHolder 2"/>
          <p:cNvSpPr>
            <a:spLocks noGrp="1"/>
          </p:cNvSpPr>
          <p:nvPr>
            <p:ph/>
          </p:nvPr>
        </p:nvSpPr>
        <p:spPr>
          <a:xfrm>
            <a:off x="540360" y="720360"/>
            <a:ext cx="9068760" cy="719640"/>
          </a:xfrm>
          <a:prstGeom prst="rect">
            <a:avLst/>
          </a:prstGeom>
          <a:noFill/>
          <a:ln w="0">
            <a:noFill/>
          </a:ln>
        </p:spPr>
        <p:txBody>
          <a:bodyPr lIns="0" rIns="0" tIns="0" bIns="0" anchor="t">
            <a:normAutofit fontScale="98000"/>
          </a:bodyPr>
          <a:p>
            <a:pPr marL="432000" indent="-324000">
              <a:lnSpc>
                <a:spcPct val="100000"/>
              </a:lnSpc>
              <a:spcBef>
                <a:spcPts val="1417"/>
              </a:spcBef>
              <a:buClr>
                <a:srgbClr val="000000"/>
              </a:buClr>
              <a:buSzPct val="45000"/>
              <a:buFont typeface="Wingdings" charset="2"/>
              <a:buChar char=""/>
            </a:pPr>
            <a:r>
              <a:rPr b="0" lang="en-US" sz="2400" spc="-1" strike="noStrike">
                <a:latin typeface="Arial"/>
              </a:rPr>
              <a:t>Layer</a:t>
            </a:r>
            <a:r>
              <a:rPr b="0" lang="ja-JP" sz="2400" spc="-1" strike="noStrike">
                <a:latin typeface="Arial"/>
              </a:rPr>
              <a:t>間の呼び出し方向を一方向にすることで、モジュール全体の依存関係が整理しやすくなる</a:t>
            </a:r>
            <a:endParaRPr b="0" lang="en-US" sz="2400" spc="-1" strike="noStrike">
              <a:latin typeface="Arial"/>
            </a:endParaRPr>
          </a:p>
        </p:txBody>
      </p:sp>
      <p:cxnSp>
        <p:nvCxnSpPr>
          <p:cNvPr id="134" name=""/>
          <p:cNvCxnSpPr>
            <a:stCxn id="108" idx="2"/>
            <a:endCxn id="117" idx="0"/>
          </p:cNvCxnSpPr>
          <p:nvPr/>
        </p:nvCxnSpPr>
        <p:spPr>
          <a:xfrm flipH="1">
            <a:off x="3024000" y="2229480"/>
            <a:ext cx="342360" cy="758880"/>
          </a:xfrm>
          <a:prstGeom prst="straightConnector1">
            <a:avLst/>
          </a:prstGeom>
          <a:ln w="18000">
            <a:solidFill>
              <a:srgbClr val="3465a4"/>
            </a:solidFill>
            <a:prstDash val="dash"/>
            <a:round/>
            <a:tailEnd len="med" type="triangle" w="med"/>
          </a:ln>
        </p:spPr>
      </p:cxnSp>
      <p:cxnSp>
        <p:nvCxnSpPr>
          <p:cNvPr id="135" name=""/>
          <p:cNvCxnSpPr>
            <a:stCxn id="117" idx="2"/>
            <a:endCxn id="112" idx="0"/>
          </p:cNvCxnSpPr>
          <p:nvPr/>
        </p:nvCxnSpPr>
        <p:spPr>
          <a:xfrm>
            <a:off x="3024000" y="3456000"/>
            <a:ext cx="1152360" cy="756360"/>
          </a:xfrm>
          <a:prstGeom prst="straightConnector1">
            <a:avLst/>
          </a:prstGeom>
          <a:ln w="18000">
            <a:solidFill>
              <a:srgbClr val="3465a4"/>
            </a:solidFill>
            <a:prstDash val="dash"/>
            <a:round/>
            <a:tailEnd len="med" type="triangle" w="med"/>
          </a:ln>
        </p:spPr>
      </p:cxnSp>
      <p:cxnSp>
        <p:nvCxnSpPr>
          <p:cNvPr id="136" name=""/>
          <p:cNvCxnSpPr>
            <a:stCxn id="109" idx="2"/>
            <a:endCxn id="119" idx="0"/>
          </p:cNvCxnSpPr>
          <p:nvPr/>
        </p:nvCxnSpPr>
        <p:spPr>
          <a:xfrm>
            <a:off x="4698000" y="2229480"/>
            <a:ext cx="2124360" cy="794880"/>
          </a:xfrm>
          <a:prstGeom prst="straightConnector1">
            <a:avLst/>
          </a:prstGeom>
          <a:ln w="18000">
            <a:solidFill>
              <a:srgbClr val="3465a4"/>
            </a:solidFill>
            <a:prstDash val="dash"/>
            <a:round/>
            <a:tailEnd len="med" type="triangle" w="med"/>
          </a:ln>
        </p:spPr>
      </p:cxnSp>
      <p:cxnSp>
        <p:nvCxnSpPr>
          <p:cNvPr id="137" name=""/>
          <p:cNvCxnSpPr>
            <a:stCxn id="117" idx="2"/>
            <a:endCxn id="114" idx="1"/>
          </p:cNvCxnSpPr>
          <p:nvPr/>
        </p:nvCxnSpPr>
        <p:spPr>
          <a:xfrm flipV="1">
            <a:off x="3024000" y="3240000"/>
            <a:ext cx="1764720" cy="216360"/>
          </a:xfrm>
          <a:prstGeom prst="curvedConnector3">
            <a:avLst/>
          </a:prstGeom>
          <a:ln w="18000">
            <a:solidFill>
              <a:srgbClr val="3465a4"/>
            </a:solidFill>
            <a:prstDash val="dash"/>
            <a:round/>
            <a:tailEnd len="med" type="triangle" w="med"/>
          </a:ln>
        </p:spPr>
      </p:cxnSp>
      <p:sp>
        <p:nvSpPr>
          <p:cNvPr id="138" name=""/>
          <p:cNvSpPr/>
          <p:nvPr/>
        </p:nvSpPr>
        <p:spPr>
          <a:xfrm>
            <a:off x="180000" y="1440000"/>
            <a:ext cx="540000" cy="3420000"/>
          </a:xfrm>
          <a:custGeom>
            <a:avLst/>
            <a:gdLst/>
            <a:ahLst/>
            <a:rect l="0" t="0" r="r" b="b"/>
            <a:pathLst>
              <a:path w="1502" h="9502">
                <a:moveTo>
                  <a:pt x="375" y="0"/>
                </a:moveTo>
                <a:lnTo>
                  <a:pt x="375" y="7125"/>
                </a:lnTo>
                <a:lnTo>
                  <a:pt x="0" y="7125"/>
                </a:lnTo>
                <a:lnTo>
                  <a:pt x="750" y="9501"/>
                </a:lnTo>
                <a:lnTo>
                  <a:pt x="1501" y="7125"/>
                </a:lnTo>
                <a:lnTo>
                  <a:pt x="1125" y="7125"/>
                </a:lnTo>
                <a:lnTo>
                  <a:pt x="1125" y="0"/>
                </a:lnTo>
                <a:lnTo>
                  <a:pt x="375" y="0"/>
                </a:lnTo>
              </a:path>
            </a:pathLst>
          </a:custGeom>
          <a:solidFill>
            <a:srgbClr val="729fcf"/>
          </a:solidFill>
          <a:ln w="0">
            <a:solidFill>
              <a:srgbClr val="3465a4"/>
            </a:solidFill>
          </a:ln>
        </p:spPr>
        <p:style>
          <a:lnRef idx="0"/>
          <a:fillRef idx="0"/>
          <a:effectRef idx="0"/>
          <a:fontRef idx="minor"/>
        </p:style>
      </p:sp>
      <p:sp>
        <p:nvSpPr>
          <p:cNvPr id="139" name=""/>
          <p:cNvSpPr txBox="1"/>
          <p:nvPr/>
        </p:nvSpPr>
        <p:spPr>
          <a:xfrm>
            <a:off x="108000" y="4955040"/>
            <a:ext cx="892440" cy="518760"/>
          </a:xfrm>
          <a:prstGeom prst="rect">
            <a:avLst/>
          </a:prstGeom>
          <a:noFill/>
          <a:ln w="0">
            <a:noFill/>
          </a:ln>
        </p:spPr>
        <p:txBody>
          <a:bodyPr lIns="0" rIns="0" tIns="0" bIns="0" anchor="t">
            <a:noAutofit/>
          </a:bodyPr>
          <a:p>
            <a:r>
              <a:rPr b="0" lang="ja-JP" sz="1400" spc="-1" strike="noStrike">
                <a:latin typeface="Arial"/>
              </a:rPr>
              <a:t>機能単純化</a:t>
            </a:r>
            <a:endParaRPr b="0" lang="en-US" sz="1400" spc="-1" strike="noStrike">
              <a:latin typeface="Arial"/>
            </a:endParaRPr>
          </a:p>
          <a:p>
            <a:r>
              <a:rPr b="0" lang="ja-JP" sz="1400" spc="-1" strike="noStrike">
                <a:latin typeface="Arial"/>
              </a:rPr>
              <a:t>変更頻度少</a:t>
            </a:r>
            <a:endParaRPr b="0" lang="en-US" sz="1400" spc="-1" strike="noStrike">
              <a:latin typeface="Arial"/>
            </a:endParaRPr>
          </a:p>
        </p:txBody>
      </p:sp>
      <p:sp>
        <p:nvSpPr>
          <p:cNvPr id="140" name=""/>
          <p:cNvSpPr/>
          <p:nvPr/>
        </p:nvSpPr>
        <p:spPr>
          <a:xfrm>
            <a:off x="5185080" y="3637080"/>
            <a:ext cx="360000" cy="180000"/>
          </a:xfrm>
          <a:custGeom>
            <a:avLst/>
            <a:gdLst/>
            <a:ahLst/>
            <a:rect l="0" t="0" r="r" b="b"/>
            <a:pathLst>
              <a:path w="1002" h="502">
                <a:moveTo>
                  <a:pt x="250" y="0"/>
                </a:moveTo>
                <a:lnTo>
                  <a:pt x="250" y="375"/>
                </a:lnTo>
                <a:lnTo>
                  <a:pt x="0" y="375"/>
                </a:lnTo>
                <a:lnTo>
                  <a:pt x="500" y="501"/>
                </a:lnTo>
                <a:lnTo>
                  <a:pt x="1001" y="375"/>
                </a:lnTo>
                <a:lnTo>
                  <a:pt x="750" y="375"/>
                </a:lnTo>
                <a:lnTo>
                  <a:pt x="750" y="0"/>
                </a:lnTo>
                <a:lnTo>
                  <a:pt x="250" y="0"/>
                </a:lnTo>
              </a:path>
            </a:pathLst>
          </a:custGeom>
          <a:solidFill>
            <a:srgbClr val="729fcf"/>
          </a:solidFill>
          <a:ln w="0">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88920"/>
            <a:ext cx="9068760" cy="585720"/>
          </a:xfrm>
          <a:prstGeom prst="rect">
            <a:avLst/>
          </a:prstGeom>
          <a:noFill/>
          <a:ln w="0">
            <a:noFill/>
          </a:ln>
        </p:spPr>
        <p:txBody>
          <a:bodyPr lIns="0" rIns="0" tIns="0" bIns="0" anchor="ctr">
            <a:noAutofit/>
          </a:bodyPr>
          <a:p>
            <a:pPr algn="ctr">
              <a:lnSpc>
                <a:spcPct val="100000"/>
              </a:lnSpc>
              <a:buNone/>
            </a:pPr>
            <a:r>
              <a:rPr b="0" lang="ja-JP" sz="3200" spc="-1" strike="noStrike">
                <a:latin typeface="Arial"/>
              </a:rPr>
              <a:t>公開機能と非公開機能</a:t>
            </a:r>
            <a:endParaRPr b="0" lang="en-US" sz="3200" spc="-1" strike="noStrike">
              <a:latin typeface="Arial"/>
            </a:endParaRPr>
          </a:p>
        </p:txBody>
      </p:sp>
      <p:sp>
        <p:nvSpPr>
          <p:cNvPr id="142" name="PlaceHolder 2"/>
          <p:cNvSpPr>
            <a:spLocks noGrp="1"/>
          </p:cNvSpPr>
          <p:nvPr>
            <p:ph/>
          </p:nvPr>
        </p:nvSpPr>
        <p:spPr>
          <a:xfrm>
            <a:off x="540000" y="720000"/>
            <a:ext cx="9068760" cy="46825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ja-JP" sz="2400" spc="-1" strike="noStrike">
                <a:latin typeface="Arial"/>
              </a:rPr>
              <a:t>何故２つに分けるのか？</a:t>
            </a:r>
            <a:endParaRPr b="0" lang="en-US" sz="2400" spc="-1" strike="noStrike">
              <a:latin typeface="Arial"/>
            </a:endParaRPr>
          </a:p>
          <a:p>
            <a:pPr lvl="1" marL="864000" indent="-324000">
              <a:lnSpc>
                <a:spcPct val="100000"/>
              </a:lnSpc>
              <a:spcBef>
                <a:spcPts val="1134"/>
              </a:spcBef>
              <a:buClr>
                <a:srgbClr val="000000"/>
              </a:buClr>
              <a:buSzPct val="75000"/>
              <a:buFont typeface="Symbol"/>
              <a:buChar char=""/>
            </a:pPr>
            <a:r>
              <a:rPr b="0" lang="ja-JP" sz="2000" spc="-1" strike="noStrike">
                <a:latin typeface="Arial"/>
              </a:rPr>
              <a:t>公開機能は一度公開すると</a:t>
            </a:r>
            <a:r>
              <a:rPr b="0" lang="en-US" sz="2000" spc="-1" strike="noStrike">
                <a:latin typeface="Arial"/>
              </a:rPr>
              <a:t>API</a:t>
            </a:r>
            <a:r>
              <a:rPr b="0" lang="ja-JP" sz="2000" spc="-1" strike="noStrike">
                <a:latin typeface="Arial"/>
              </a:rPr>
              <a:t>は変更できない</a:t>
            </a:r>
            <a:endParaRPr b="0" lang="en-US" sz="2000" spc="-1" strike="noStrike">
              <a:latin typeface="Arial"/>
            </a:endParaRPr>
          </a:p>
          <a:p>
            <a:pPr lvl="2" marL="1296000" indent="-288000">
              <a:lnSpc>
                <a:spcPct val="100000"/>
              </a:lnSpc>
              <a:spcBef>
                <a:spcPts val="850"/>
              </a:spcBef>
              <a:buClr>
                <a:srgbClr val="000000"/>
              </a:buClr>
              <a:buSzPct val="45000"/>
              <a:buFont typeface="Wingdings" charset="2"/>
              <a:buChar char=""/>
            </a:pPr>
            <a:r>
              <a:rPr b="0" lang="ja-JP" sz="1800" spc="-1" strike="noStrike">
                <a:latin typeface="Arial"/>
              </a:rPr>
              <a:t>公開する機能やデータは最小限にして</a:t>
            </a:r>
            <a:r>
              <a:rPr b="0" lang="en-US" sz="1800" spc="-1" strike="noStrike">
                <a:latin typeface="Arial"/>
              </a:rPr>
              <a:t>API</a:t>
            </a:r>
            <a:r>
              <a:rPr b="0" lang="ja-JP" sz="1800" spc="-1" strike="noStrike">
                <a:latin typeface="Arial"/>
              </a:rPr>
              <a:t>変更のリスクを低減する</a:t>
            </a:r>
            <a:endParaRPr b="0" lang="en-US" sz="1800" spc="-1" strike="noStrike">
              <a:latin typeface="Arial"/>
            </a:endParaRPr>
          </a:p>
          <a:p>
            <a:pPr lvl="1" marL="864000" indent="-324000">
              <a:lnSpc>
                <a:spcPct val="100000"/>
              </a:lnSpc>
              <a:spcBef>
                <a:spcPts val="1134"/>
              </a:spcBef>
              <a:buClr>
                <a:srgbClr val="000000"/>
              </a:buClr>
              <a:buSzPct val="75000"/>
              <a:buFont typeface="Symbol"/>
              <a:buChar char=""/>
            </a:pPr>
            <a:r>
              <a:rPr b="0" lang="ja-JP" sz="2000" spc="-1" strike="noStrike">
                <a:latin typeface="Arial"/>
              </a:rPr>
              <a:t>非公開機能は公開機能を実現するためのロジックを実装</a:t>
            </a:r>
            <a:endParaRPr b="0" lang="en-US" sz="2000" spc="-1" strike="noStrike">
              <a:latin typeface="Arial"/>
            </a:endParaRPr>
          </a:p>
          <a:p>
            <a:pPr lvl="2" marL="1296000" indent="-288000">
              <a:lnSpc>
                <a:spcPct val="100000"/>
              </a:lnSpc>
              <a:spcBef>
                <a:spcPts val="850"/>
              </a:spcBef>
              <a:buClr>
                <a:srgbClr val="000000"/>
              </a:buClr>
              <a:buSzPct val="45000"/>
              <a:buFont typeface="Wingdings" charset="2"/>
              <a:buChar char=""/>
            </a:pPr>
            <a:r>
              <a:rPr b="0" lang="ja-JP" sz="1800" spc="-1" strike="noStrike">
                <a:latin typeface="Arial"/>
              </a:rPr>
              <a:t>要件の追加やリファクタリングなどで実装が変わる可能性が大きい</a:t>
            </a:r>
            <a:endParaRPr b="0" lang="en-US" sz="1800" spc="-1" strike="noStrike">
              <a:latin typeface="Arial"/>
            </a:endParaRPr>
          </a:p>
          <a:p>
            <a:pPr lvl="2" marL="1296000" indent="-288000">
              <a:lnSpc>
                <a:spcPct val="100000"/>
              </a:lnSpc>
              <a:spcBef>
                <a:spcPts val="850"/>
              </a:spcBef>
              <a:buClr>
                <a:srgbClr val="000000"/>
              </a:buClr>
              <a:buSzPct val="45000"/>
              <a:buFont typeface="Wingdings" charset="2"/>
              <a:buChar char=""/>
            </a:pPr>
            <a:r>
              <a:rPr b="0" lang="ja-JP" sz="1800" spc="-1" strike="noStrike">
                <a:latin typeface="Arial"/>
              </a:rPr>
              <a:t>公開してしまうとロジック変更によりで呼び出し元もコード修正が発生</a:t>
            </a:r>
            <a:br/>
            <a:r>
              <a:rPr b="0" lang="en-US" sz="1800" spc="-1" strike="noStrike">
                <a:latin typeface="Arial"/>
              </a:rPr>
              <a:t>⇒「強い依存関係」が発生するので良くない</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04000" y="88920"/>
            <a:ext cx="9068760" cy="585720"/>
          </a:xfrm>
          <a:prstGeom prst="rect">
            <a:avLst/>
          </a:prstGeom>
          <a:noFill/>
          <a:ln w="0">
            <a:noFill/>
          </a:ln>
        </p:spPr>
        <p:txBody>
          <a:bodyPr lIns="0" rIns="0" tIns="0" bIns="0" anchor="ctr">
            <a:noAutofit/>
          </a:bodyPr>
          <a:p>
            <a:pPr algn="ctr">
              <a:lnSpc>
                <a:spcPct val="100000"/>
              </a:lnSpc>
              <a:buNone/>
            </a:pPr>
            <a:r>
              <a:rPr b="0" lang="ja-JP" sz="3200" spc="-1" strike="noStrike">
                <a:latin typeface="Arial"/>
              </a:rPr>
              <a:t>オブジェクト指向の考え方</a:t>
            </a:r>
            <a:endParaRPr b="0" lang="en-US" sz="3200" spc="-1" strike="noStrike">
              <a:latin typeface="Arial"/>
            </a:endParaRPr>
          </a:p>
        </p:txBody>
      </p:sp>
      <p:sp>
        <p:nvSpPr>
          <p:cNvPr id="144" name="PlaceHolder 2"/>
          <p:cNvSpPr>
            <a:spLocks noGrp="1"/>
          </p:cNvSpPr>
          <p:nvPr>
            <p:ph/>
          </p:nvPr>
        </p:nvSpPr>
        <p:spPr>
          <a:xfrm>
            <a:off x="540000" y="720000"/>
            <a:ext cx="9068760" cy="46825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ja-JP" sz="2400" spc="-1" strike="noStrike">
                <a:latin typeface="Arial"/>
              </a:rPr>
              <a:t>モジュールの関係を物</a:t>
            </a:r>
            <a:r>
              <a:rPr b="0" lang="en-US" sz="2400" spc="-1" strike="noStrike">
                <a:latin typeface="Arial"/>
              </a:rPr>
              <a:t>(Object)</a:t>
            </a:r>
            <a:r>
              <a:rPr b="0" lang="ja-JP" sz="2400" spc="-1" strike="noStrike">
                <a:latin typeface="Arial"/>
              </a:rPr>
              <a:t>に例えて整理する</a:t>
            </a:r>
            <a:endParaRPr b="0" lang="en-US" sz="2400" spc="-1" strike="noStrike">
              <a:latin typeface="Arial"/>
            </a:endParaRPr>
          </a:p>
          <a:p>
            <a:pPr lvl="1" marL="864000" indent="-324000">
              <a:lnSpc>
                <a:spcPct val="100000"/>
              </a:lnSpc>
              <a:spcBef>
                <a:spcPts val="1134"/>
              </a:spcBef>
              <a:buClr>
                <a:srgbClr val="000000"/>
              </a:buClr>
              <a:buSzPct val="75000"/>
              <a:buFont typeface="Symbol"/>
              <a:buChar char=""/>
            </a:pPr>
            <a:r>
              <a:rPr b="0" lang="ja-JP" sz="2000" spc="-1" strike="noStrike">
                <a:latin typeface="Arial"/>
              </a:rPr>
              <a:t>抽象的なままでは整理しにくいので具体的な形に変えて整理する</a:t>
            </a:r>
            <a:endParaRPr b="0" lang="en-US" sz="2000" spc="-1" strike="noStrike">
              <a:latin typeface="Arial"/>
            </a:endParaRPr>
          </a:p>
          <a:p>
            <a:pPr lvl="1" marL="864000" indent="-324000">
              <a:lnSpc>
                <a:spcPct val="100000"/>
              </a:lnSpc>
              <a:spcBef>
                <a:spcPts val="1134"/>
              </a:spcBef>
              <a:buClr>
                <a:srgbClr val="000000"/>
              </a:buClr>
              <a:buSzPct val="75000"/>
              <a:buFont typeface="Symbol"/>
              <a:buChar char=""/>
            </a:pPr>
            <a:r>
              <a:rPr b="0" lang="ja-JP" sz="2000" spc="-1" strike="noStrike">
                <a:latin typeface="Arial"/>
              </a:rPr>
              <a:t>最初は利用者、</a:t>
            </a:r>
            <a:r>
              <a:rPr b="0" lang="en-US" sz="2000" spc="-1" strike="noStrike">
                <a:latin typeface="Arial"/>
              </a:rPr>
              <a:t>ATM</a:t>
            </a:r>
            <a:r>
              <a:rPr b="0" lang="ja-JP" sz="2000" spc="-1" strike="noStrike">
                <a:latin typeface="Arial"/>
              </a:rPr>
              <a:t>、通帳、キャッシュカード、現金、口座などの具体的な</a:t>
            </a:r>
            <a:r>
              <a:rPr b="0" lang="en-US" sz="2000" spc="-1" strike="noStrike">
                <a:latin typeface="Arial"/>
              </a:rPr>
              <a:t>Object</a:t>
            </a:r>
            <a:r>
              <a:rPr b="0" lang="ja-JP" sz="2000" spc="-1" strike="noStrike">
                <a:latin typeface="Arial"/>
              </a:rPr>
              <a:t>から考える</a:t>
            </a:r>
            <a:endParaRPr b="0" lang="en-US" sz="2000" spc="-1" strike="noStrike">
              <a:latin typeface="Arial"/>
            </a:endParaRPr>
          </a:p>
          <a:p>
            <a:pPr lvl="1" marL="864000" indent="-324000">
              <a:lnSpc>
                <a:spcPct val="100000"/>
              </a:lnSpc>
              <a:spcBef>
                <a:spcPts val="1134"/>
              </a:spcBef>
              <a:buClr>
                <a:srgbClr val="000000"/>
              </a:buClr>
              <a:buSzPct val="75000"/>
              <a:buFont typeface="Symbol"/>
              <a:buChar char=""/>
            </a:pPr>
            <a:r>
              <a:rPr b="0" lang="ja-JP" sz="2000" spc="-1" strike="noStrike">
                <a:latin typeface="Arial"/>
              </a:rPr>
              <a:t>具体的な形が整理出来たら、一般化（抽象化）して設計を進める</a:t>
            </a:r>
            <a:endParaRPr b="0" lang="en-US" sz="2000" spc="-1" strike="noStrike">
              <a:latin typeface="Arial"/>
            </a:endParaRPr>
          </a:p>
          <a:p>
            <a:pPr marL="432000" indent="-324000">
              <a:lnSpc>
                <a:spcPct val="100000"/>
              </a:lnSpc>
              <a:spcBef>
                <a:spcPts val="1417"/>
              </a:spcBef>
              <a:buClr>
                <a:srgbClr val="000000"/>
              </a:buClr>
              <a:buSzPct val="45000"/>
              <a:buFont typeface="Wingdings" charset="2"/>
              <a:buChar char=""/>
            </a:pPr>
            <a:r>
              <a:rPr b="0" lang="ja-JP" sz="2400" spc="-1" strike="noStrike">
                <a:latin typeface="Arial"/>
              </a:rPr>
              <a:t>オブジェクトのメッセージ</a:t>
            </a:r>
            <a:endParaRPr b="0" lang="en-US" sz="2400" spc="-1" strike="noStrike">
              <a:latin typeface="Arial"/>
            </a:endParaRPr>
          </a:p>
          <a:p>
            <a:pPr lvl="1" marL="864000" indent="-324000">
              <a:lnSpc>
                <a:spcPct val="100000"/>
              </a:lnSpc>
              <a:spcBef>
                <a:spcPts val="1134"/>
              </a:spcBef>
              <a:buClr>
                <a:srgbClr val="000000"/>
              </a:buClr>
              <a:buSzPct val="75000"/>
              <a:buFont typeface="Symbol"/>
              <a:buChar char=""/>
            </a:pPr>
            <a:r>
              <a:rPr b="0" lang="ja-JP" sz="2000" spc="-1" strike="noStrike">
                <a:latin typeface="Arial"/>
              </a:rPr>
              <a:t>オブジェクトの機能を呼び出すことを「メッセージ」という</a:t>
            </a:r>
            <a:endParaRPr b="0" lang="en-US" sz="2000" spc="-1" strike="noStrike">
              <a:latin typeface="Arial"/>
            </a:endParaRPr>
          </a:p>
          <a:p>
            <a:pPr lvl="1" marL="864000" indent="-324000">
              <a:lnSpc>
                <a:spcPct val="100000"/>
              </a:lnSpc>
              <a:spcBef>
                <a:spcPts val="1134"/>
              </a:spcBef>
              <a:buClr>
                <a:srgbClr val="000000"/>
              </a:buClr>
              <a:buSzPct val="75000"/>
              <a:buFont typeface="Symbol"/>
              <a:buChar char=""/>
            </a:pPr>
            <a:r>
              <a:rPr b="0" lang="ja-JP" sz="2000" spc="-1" strike="noStrike">
                <a:latin typeface="Arial"/>
              </a:rPr>
              <a:t>例：「利用者が</a:t>
            </a:r>
            <a:r>
              <a:rPr b="0" lang="en-US" sz="2000" spc="-1" strike="noStrike">
                <a:latin typeface="Arial"/>
              </a:rPr>
              <a:t>ATM</a:t>
            </a:r>
            <a:r>
              <a:rPr b="0" lang="ja-JP" sz="2000" spc="-1" strike="noStrike">
                <a:latin typeface="Arial"/>
              </a:rPr>
              <a:t>から現金を引き出す」⇒「利用者」オブジェクトが「</a:t>
            </a:r>
            <a:r>
              <a:rPr b="0" lang="en-US" sz="2000" spc="-1" strike="noStrike">
                <a:latin typeface="Arial"/>
              </a:rPr>
              <a:t>ATM</a:t>
            </a:r>
            <a:r>
              <a:rPr b="0" lang="ja-JP" sz="2000" spc="-1" strike="noStrike">
                <a:latin typeface="Arial"/>
              </a:rPr>
              <a:t>」オブジェクトに「現金を引き出す」メッセージを送る</a:t>
            </a:r>
            <a:endParaRPr b="0" lang="en-US" sz="2000" spc="-1" strike="noStrike">
              <a:latin typeface="Arial"/>
            </a:endParaRPr>
          </a:p>
          <a:p>
            <a:pPr lvl="1" marL="864000" indent="-324000">
              <a:lnSpc>
                <a:spcPct val="100000"/>
              </a:lnSpc>
              <a:spcBef>
                <a:spcPts val="1134"/>
              </a:spcBef>
              <a:buClr>
                <a:srgbClr val="000000"/>
              </a:buClr>
              <a:buSzPct val="75000"/>
              <a:buFont typeface="Symbol"/>
              <a:buChar char=""/>
            </a:pPr>
            <a:r>
              <a:rPr b="0" lang="ja-JP" sz="2000" spc="-1" strike="noStrike">
                <a:latin typeface="Arial"/>
              </a:rPr>
              <a:t>メッセージは、クラスのメソッドで実現（実装）される</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88920"/>
            <a:ext cx="9068760" cy="585720"/>
          </a:xfrm>
          <a:prstGeom prst="rect">
            <a:avLst/>
          </a:prstGeom>
          <a:noFill/>
          <a:ln w="0">
            <a:noFill/>
          </a:ln>
        </p:spPr>
        <p:txBody>
          <a:bodyPr lIns="0" rIns="0" tIns="0" bIns="0" anchor="ctr">
            <a:noAutofit/>
          </a:bodyPr>
          <a:p>
            <a:pPr algn="ctr">
              <a:lnSpc>
                <a:spcPct val="100000"/>
              </a:lnSpc>
              <a:buNone/>
            </a:pPr>
            <a:r>
              <a:rPr b="0" lang="ja-JP" sz="3200" spc="-1" strike="noStrike">
                <a:latin typeface="Arial"/>
              </a:rPr>
              <a:t>オブジェクトとクラスの違い</a:t>
            </a:r>
            <a:endParaRPr b="0" lang="en-US" sz="3200" spc="-1" strike="noStrike">
              <a:latin typeface="Arial"/>
            </a:endParaRPr>
          </a:p>
        </p:txBody>
      </p:sp>
      <p:sp>
        <p:nvSpPr>
          <p:cNvPr id="146" name="PlaceHolder 2"/>
          <p:cNvSpPr>
            <a:spLocks noGrp="1"/>
          </p:cNvSpPr>
          <p:nvPr>
            <p:ph/>
          </p:nvPr>
        </p:nvSpPr>
        <p:spPr>
          <a:xfrm>
            <a:off x="540000" y="720000"/>
            <a:ext cx="9068760" cy="46825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ja-JP" sz="2400" spc="-1" strike="noStrike">
                <a:latin typeface="Arial"/>
              </a:rPr>
              <a:t>オブジェクト</a:t>
            </a:r>
            <a:endParaRPr b="0" lang="en-US" sz="2400" spc="-1" strike="noStrike">
              <a:latin typeface="Arial"/>
            </a:endParaRPr>
          </a:p>
          <a:p>
            <a:pPr lvl="1" marL="864000" indent="-324000">
              <a:lnSpc>
                <a:spcPct val="100000"/>
              </a:lnSpc>
              <a:spcBef>
                <a:spcPts val="1134"/>
              </a:spcBef>
              <a:buClr>
                <a:srgbClr val="000000"/>
              </a:buClr>
              <a:buSzPct val="75000"/>
              <a:buFont typeface="Symbol"/>
              <a:buChar char=""/>
            </a:pPr>
            <a:r>
              <a:rPr b="0" lang="ja-JP" sz="2000" spc="-1" strike="noStrike">
                <a:latin typeface="Arial"/>
              </a:rPr>
              <a:t>実際に存在する「もの」</a:t>
            </a:r>
            <a:endParaRPr b="0" lang="en-US" sz="2000" spc="-1" strike="noStrike">
              <a:latin typeface="Arial"/>
            </a:endParaRPr>
          </a:p>
          <a:p>
            <a:pPr lvl="1" marL="864000" indent="-324000">
              <a:lnSpc>
                <a:spcPct val="100000"/>
              </a:lnSpc>
              <a:spcBef>
                <a:spcPts val="1134"/>
              </a:spcBef>
              <a:buClr>
                <a:srgbClr val="000000"/>
              </a:buClr>
              <a:buSzPct val="75000"/>
              <a:buFont typeface="Symbol"/>
              <a:buChar char=""/>
            </a:pPr>
            <a:r>
              <a:rPr b="0" lang="ja-JP" sz="2000" spc="-1" strike="noStrike">
                <a:latin typeface="Arial"/>
              </a:rPr>
              <a:t>クラスの実体（インスタンス）に相当する</a:t>
            </a:r>
            <a:endParaRPr b="0" lang="en-US" sz="2000" spc="-1" strike="noStrike">
              <a:latin typeface="Arial"/>
            </a:endParaRPr>
          </a:p>
          <a:p>
            <a:pPr marL="432000" indent="-324000">
              <a:lnSpc>
                <a:spcPct val="100000"/>
              </a:lnSpc>
              <a:spcBef>
                <a:spcPts val="1417"/>
              </a:spcBef>
              <a:buClr>
                <a:srgbClr val="000000"/>
              </a:buClr>
              <a:buSzPct val="45000"/>
              <a:buFont typeface="Wingdings" charset="2"/>
              <a:buChar char=""/>
            </a:pPr>
            <a:r>
              <a:rPr b="0" lang="ja-JP" sz="2400" spc="-1" strike="noStrike">
                <a:latin typeface="Arial"/>
              </a:rPr>
              <a:t>クラス</a:t>
            </a:r>
            <a:endParaRPr b="0" lang="en-US" sz="2400" spc="-1" strike="noStrike">
              <a:latin typeface="Arial"/>
            </a:endParaRPr>
          </a:p>
          <a:p>
            <a:pPr lvl="1" marL="864000" indent="-324000">
              <a:lnSpc>
                <a:spcPct val="100000"/>
              </a:lnSpc>
              <a:spcBef>
                <a:spcPts val="1134"/>
              </a:spcBef>
              <a:buClr>
                <a:srgbClr val="000000"/>
              </a:buClr>
              <a:buSzPct val="75000"/>
              <a:buFont typeface="Symbol"/>
              <a:buChar char=""/>
            </a:pPr>
            <a:r>
              <a:rPr b="0" lang="ja-JP" sz="2000" spc="-1" strike="noStrike">
                <a:latin typeface="Arial"/>
              </a:rPr>
              <a:t>オブジェクトを作る基になる設計情報</a:t>
            </a:r>
            <a:endParaRPr b="0" lang="en-US" sz="2000" spc="-1" strike="noStrike">
              <a:latin typeface="Arial"/>
            </a:endParaRPr>
          </a:p>
          <a:p>
            <a:pPr lvl="1" marL="864000" indent="-324000">
              <a:lnSpc>
                <a:spcPct val="100000"/>
              </a:lnSpc>
              <a:spcBef>
                <a:spcPts val="1134"/>
              </a:spcBef>
              <a:buClr>
                <a:srgbClr val="000000"/>
              </a:buClr>
              <a:buSzPct val="75000"/>
              <a:buFont typeface="Symbol"/>
              <a:buChar char=""/>
            </a:pPr>
            <a:r>
              <a:rPr b="0" lang="ja-JP" sz="2000" spc="-1" strike="noStrike">
                <a:latin typeface="Arial"/>
              </a:rPr>
              <a:t>１つのクラスから複数のインスタンスが作成される</a:t>
            </a:r>
            <a:endParaRPr b="0" lang="en-US" sz="2000" spc="-1" strike="noStrike">
              <a:latin typeface="Arial"/>
            </a:endParaRPr>
          </a:p>
          <a:p>
            <a:pPr lvl="2" marL="1296000" indent="-288000">
              <a:lnSpc>
                <a:spcPct val="100000"/>
              </a:lnSpc>
              <a:spcBef>
                <a:spcPts val="850"/>
              </a:spcBef>
              <a:buClr>
                <a:srgbClr val="000000"/>
              </a:buClr>
              <a:buSzPct val="45000"/>
              <a:buFont typeface="Wingdings" charset="2"/>
              <a:buChar char=""/>
            </a:pPr>
            <a:r>
              <a:rPr b="0" lang="ja-JP" sz="1800" spc="-1" strike="noStrike">
                <a:latin typeface="Arial"/>
              </a:rPr>
              <a:t>人が</a:t>
            </a:r>
            <a:r>
              <a:rPr b="0" lang="en-US" sz="1800" spc="-1" strike="noStrike">
                <a:latin typeface="Arial"/>
              </a:rPr>
              <a:t>10</a:t>
            </a:r>
            <a:r>
              <a:rPr b="0" lang="ja-JP" sz="1800" spc="-1" strike="noStrike">
                <a:latin typeface="Arial"/>
              </a:rPr>
              <a:t>人は、「人」クラスのインスタンスが</a:t>
            </a:r>
            <a:r>
              <a:rPr b="0" lang="en-US" sz="1800" spc="-1" strike="noStrike">
                <a:latin typeface="Arial"/>
              </a:rPr>
              <a:t>10</a:t>
            </a:r>
            <a:r>
              <a:rPr b="0" lang="ja-JP" sz="1800" spc="-1" strike="noStrike">
                <a:latin typeface="Arial"/>
              </a:rPr>
              <a:t>個ということ</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504000" y="88920"/>
            <a:ext cx="9068760" cy="585720"/>
          </a:xfrm>
          <a:prstGeom prst="rect">
            <a:avLst/>
          </a:prstGeom>
          <a:noFill/>
          <a:ln w="0">
            <a:noFill/>
          </a:ln>
        </p:spPr>
        <p:txBody>
          <a:bodyPr lIns="0" rIns="0" tIns="0" bIns="0" anchor="ctr">
            <a:noAutofit/>
          </a:bodyPr>
          <a:p>
            <a:pPr algn="ctr">
              <a:lnSpc>
                <a:spcPct val="100000"/>
              </a:lnSpc>
              <a:buNone/>
            </a:pPr>
            <a:r>
              <a:rPr b="0" lang="ja-JP" sz="3200" spc="-1" strike="noStrike">
                <a:latin typeface="Arial"/>
              </a:rPr>
              <a:t>アクセス制御</a:t>
            </a:r>
            <a:endParaRPr b="0" lang="en-US" sz="3200" spc="-1" strike="noStrike">
              <a:latin typeface="Arial"/>
            </a:endParaRPr>
          </a:p>
        </p:txBody>
      </p:sp>
      <p:sp>
        <p:nvSpPr>
          <p:cNvPr id="148" name="PlaceHolder 2"/>
          <p:cNvSpPr>
            <a:spLocks noGrp="1"/>
          </p:cNvSpPr>
          <p:nvPr>
            <p:ph/>
          </p:nvPr>
        </p:nvSpPr>
        <p:spPr>
          <a:xfrm>
            <a:off x="540000" y="720000"/>
            <a:ext cx="9068760" cy="46825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ja-JP" sz="2400" spc="-1" strike="noStrike">
                <a:latin typeface="Arial"/>
              </a:rPr>
              <a:t>アクセス修飾子</a:t>
            </a:r>
            <a:r>
              <a:rPr b="0" lang="en-US" sz="2400" spc="-1" strike="noStrike">
                <a:latin typeface="Arial"/>
              </a:rPr>
              <a:t>(public</a:t>
            </a:r>
            <a:r>
              <a:rPr b="0" lang="ja-JP" sz="2400" spc="-1" strike="noStrike">
                <a:latin typeface="Arial"/>
              </a:rPr>
              <a:t>、</a:t>
            </a:r>
            <a:r>
              <a:rPr b="0" lang="en-US" sz="2400" spc="-1" strike="noStrike">
                <a:latin typeface="Arial"/>
              </a:rPr>
              <a:t>private</a:t>
            </a:r>
            <a:r>
              <a:rPr b="0" lang="ja-JP" sz="2400" spc="-1" strike="noStrike">
                <a:latin typeface="Arial"/>
              </a:rPr>
              <a:t>、</a:t>
            </a:r>
            <a:r>
              <a:rPr b="0" lang="en-US" sz="2400" spc="-1" strike="noStrike">
                <a:latin typeface="Arial"/>
              </a:rPr>
              <a:t>etc)</a:t>
            </a:r>
            <a:endParaRPr b="0" lang="en-US" sz="2400" spc="-1" strike="noStrike">
              <a:latin typeface="Arial"/>
            </a:endParaRPr>
          </a:p>
          <a:p>
            <a:pPr lvl="1" marL="864000" indent="-324000">
              <a:lnSpc>
                <a:spcPct val="100000"/>
              </a:lnSpc>
              <a:spcBef>
                <a:spcPts val="1134"/>
              </a:spcBef>
              <a:buClr>
                <a:srgbClr val="000000"/>
              </a:buClr>
              <a:buSzPct val="75000"/>
              <a:buFont typeface="Symbol"/>
              <a:buChar char=""/>
            </a:pPr>
            <a:r>
              <a:rPr b="0" lang="ja-JP" sz="2000" spc="-1" strike="noStrike">
                <a:latin typeface="Arial"/>
              </a:rPr>
              <a:t>アクセス修飾子によって他のクラスからアクセス可能な範囲を制限する</a:t>
            </a:r>
            <a:endParaRPr b="0" lang="en-US" sz="2000" spc="-1" strike="noStrike">
              <a:latin typeface="Arial"/>
            </a:endParaRPr>
          </a:p>
          <a:p>
            <a:pPr lvl="1" marL="864000" indent="-324000">
              <a:lnSpc>
                <a:spcPct val="100000"/>
              </a:lnSpc>
              <a:spcBef>
                <a:spcPts val="1134"/>
              </a:spcBef>
              <a:buClr>
                <a:srgbClr val="000000"/>
              </a:buClr>
              <a:buSzPct val="75000"/>
              <a:buFont typeface="Symbol"/>
              <a:buChar char=""/>
            </a:pPr>
            <a:r>
              <a:rPr b="0" lang="en-US" sz="2000" spc="-1" strike="noStrike">
                <a:latin typeface="Arial"/>
                <a:ea typeface="Noto Sans CJK JP"/>
              </a:rPr>
              <a:t>public</a:t>
            </a:r>
            <a:r>
              <a:rPr b="0" lang="ja-JP" sz="2000" spc="-1" strike="noStrike">
                <a:latin typeface="Arial"/>
                <a:ea typeface="Noto Sans CJK JP"/>
              </a:rPr>
              <a:t>メソッドはすべてのクラスから呼び出し可能 ⇒ 公開機能</a:t>
            </a:r>
            <a:endParaRPr b="0" lang="en-US" sz="2000" spc="-1" strike="noStrike">
              <a:latin typeface="Arial"/>
            </a:endParaRPr>
          </a:p>
          <a:p>
            <a:pPr lvl="1" marL="864000" indent="-324000">
              <a:lnSpc>
                <a:spcPct val="100000"/>
              </a:lnSpc>
              <a:spcBef>
                <a:spcPts val="1134"/>
              </a:spcBef>
              <a:buClr>
                <a:srgbClr val="000000"/>
              </a:buClr>
              <a:buSzPct val="75000"/>
              <a:buFont typeface="Symbol"/>
              <a:buChar char=""/>
            </a:pPr>
            <a:r>
              <a:rPr b="0" lang="en-US" sz="2000" spc="-1" strike="noStrike">
                <a:latin typeface="Arial"/>
                <a:ea typeface="Noto Sans CJK JP"/>
              </a:rPr>
              <a:t>private</a:t>
            </a:r>
            <a:r>
              <a:rPr b="0" lang="ja-JP" sz="2000" spc="-1" strike="noStrike">
                <a:latin typeface="Arial"/>
                <a:ea typeface="Noto Sans CJK JP"/>
              </a:rPr>
              <a:t>メソッドは、他のクラスからの呼び出し不可 ⇒ 非公開機能</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150</TotalTime>
  <Application>LibreOffice/7.2.7.2$Linux_X86_64 LibreOffice_project/20$Build-2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2022-02-28T04:22:50Z</dcterms:created>
  <dc:creator/>
  <dc:description/>
  <dc:language>ja-JP</dc:language>
  <cp:lastModifiedBy/>
  <dcterms:modified xsi:type="dcterms:W3CDTF">2022-03-03T00:57:27Z</dcterms:modified>
  <cp:revision>28</cp:revision>
  <dc:subject/>
  <dc:title/>
</cp:coreProperties>
</file>

<file path=docProps/custom.xml><?xml version="1.0" encoding="utf-8"?>
<Properties xmlns="http://schemas.openxmlformats.org/officeDocument/2006/custom-properties" xmlns:vt="http://schemas.openxmlformats.org/officeDocument/2006/docPropsVTypes"/>
</file>