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2" Type="http://schemas.openxmlformats.org/officeDocument/2006/relationships/font" Target="fonts/Lato-boldItalic.fntdata"/><Relationship Id="rId9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FFA61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884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COLLABORATIVE PLAY ENVIRONMENT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255300"/>
            <a:ext cx="8520600" cy="73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ACCOMPLISHMENTS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445625"/>
            <a:ext cx="8520600" cy="31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Will get MakerSpace orientation done</a:t>
            </a:r>
          </a:p>
          <a:p>
            <a:pPr indent="-355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Initial brainstorming on the underlying goals of this project</a:t>
            </a:r>
          </a:p>
          <a:p>
            <a:pPr indent="-355600" lvl="1" marL="9144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Collaborative but not competitive</a:t>
            </a:r>
          </a:p>
          <a:p>
            <a:pPr indent="-355600" lvl="1" marL="9144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Suitable for both disabled and able-bodied individuals</a:t>
            </a:r>
          </a:p>
          <a:p>
            <a:pPr indent="-355600" lvl="2" marL="1371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Encourage interaction between individuals</a:t>
            </a:r>
          </a:p>
          <a:p>
            <a:pPr indent="-355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Board game idea!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413750"/>
            <a:ext cx="8520600" cy="321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 a better understanding of the demand/constraints</a:t>
            </a:r>
          </a:p>
          <a:p>
            <a:pPr indent="-355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down the scope of what we want to accomplish</a:t>
            </a:r>
          </a:p>
          <a:p>
            <a:pPr indent="-355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for products that are already on the market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255300"/>
            <a:ext cx="8520600" cy="73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63525"/>
            <a:ext cx="8520600" cy="350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Haven’t gotten details about this project so far</a:t>
            </a:r>
          </a:p>
          <a:p>
            <a:pPr indent="-355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know what’s been done before</a:t>
            </a:r>
          </a:p>
          <a:p>
            <a:pPr indent="-355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extremely broad, so how can we use what we know and narrow it down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255300"/>
            <a:ext cx="8520600" cy="73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</a:rPr>
              <a:t>ISSUES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