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DISplay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Joe, Amy, Erica, Preston, Kotoko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Accomplishment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Talked to Erin, our co-designer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Several teammates have done the safety training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A few also has done the laser cutting workshop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Learned about the existing platform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Great brainstorming session with several teammates</a:t>
            </a:r>
          </a:p>
          <a:p>
            <a:pPr indent="-342900" lvl="0" marL="457200">
              <a:spcBef>
                <a:spcPts val="0"/>
              </a:spcBef>
            </a:pPr>
            <a:r>
              <a:rPr lang="en"/>
              <a:t>Started modifying our github page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Talk to our co-designer about the ideas we came up with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Narrow our ideas down to a few more practical, feasible ones</a:t>
            </a:r>
          </a:p>
          <a:p>
            <a:pPr indent="-342900" lvl="0" marL="457200">
              <a:spcBef>
                <a:spcPts val="0"/>
              </a:spcBef>
            </a:pPr>
            <a:r>
              <a:rPr lang="en"/>
              <a:t>Familiarize ourselves with more github commands so that we can add more to our website</a:t>
            </a: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2763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Issue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33708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No major issue so far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