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68765-ED9F-4C3A-8CF1-D7AADEEF56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68A0B-91C8-4489-9E74-EAF1B92E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94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0F56-F564-4D6D-A5A8-BEC10860A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DISplay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00378-7D88-4FEF-BD12-FABB8F5EFF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Amy, Erica, </a:t>
            </a:r>
            <a:r>
              <a:rPr lang="en-US" dirty="0" err="1"/>
              <a:t>preston</a:t>
            </a:r>
            <a:r>
              <a:rPr lang="en-US" dirty="0"/>
              <a:t>, </a:t>
            </a:r>
            <a:r>
              <a:rPr lang="en-US" dirty="0" err="1"/>
              <a:t>kotoko</a:t>
            </a:r>
            <a:r>
              <a:rPr lang="en-US" dirty="0"/>
              <a:t>, joe </a:t>
            </a:r>
          </a:p>
        </p:txBody>
      </p:sp>
    </p:spTree>
    <p:extLst>
      <p:ext uri="{BB962C8B-B14F-4D97-AF65-F5344CB8AC3E}">
        <p14:creationId xmlns:p14="http://schemas.microsoft.com/office/powerpoint/2010/main" val="356904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FBEAB-2AFA-41A9-BCEB-93679A1B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Accomplishments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2109-5F3D-4CB3-B072-7F6E2B94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Talked to George, showed more existing platforms </a:t>
            </a:r>
          </a:p>
          <a:p>
            <a:r>
              <a:rPr lang="en-US" dirty="0"/>
              <a:t>Narrowed down existing ideas, took a vote</a:t>
            </a:r>
          </a:p>
          <a:p>
            <a:r>
              <a:rPr lang="en-US" dirty="0"/>
              <a:t>Completed team Contract </a:t>
            </a:r>
          </a:p>
          <a:p>
            <a:pPr lvl="1"/>
            <a:r>
              <a:rPr lang="en-US" dirty="0"/>
              <a:t>Communication</a:t>
            </a:r>
          </a:p>
          <a:p>
            <a:r>
              <a:rPr lang="en-US" dirty="0"/>
              <a:t>Learned more about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5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F695-6CB0-46F5-9E99-3E5B0D08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D08C4-F941-4099-B172-151A1A144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to Erin about new ideas</a:t>
            </a:r>
          </a:p>
          <a:p>
            <a:r>
              <a:rPr lang="en-US" dirty="0"/>
              <a:t>Finish up Makerspace Training </a:t>
            </a:r>
          </a:p>
          <a:p>
            <a:r>
              <a:rPr lang="en-US" dirty="0"/>
              <a:t>Start prototyping?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Issues: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/>
              <a:t>None right now!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68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55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</vt:lpstr>
      <vt:lpstr>DISplay</vt:lpstr>
      <vt:lpstr>Accomplishments </vt:lpstr>
      <vt:lpstr>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DISplay</dc:title>
  <dc:creator>Joe Lawler</dc:creator>
  <cp:lastModifiedBy>Joe Lawler</cp:lastModifiedBy>
  <cp:revision>2</cp:revision>
  <dcterms:created xsi:type="dcterms:W3CDTF">2017-10-25T02:08:01Z</dcterms:created>
  <dcterms:modified xsi:type="dcterms:W3CDTF">2017-10-25T02:20:10Z</dcterms:modified>
</cp:coreProperties>
</file>