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10281692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Programming Fundamentals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101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Programming is about </a:t>
            </a:r>
            <a:r>
              <a:rPr b="1" sz="2800">
                <a:solidFill>
                  <a:srgbClr val="0433FF"/>
                </a:solidFill>
              </a:rPr>
              <a:t>problem solving</a:t>
            </a:r>
            <a:r>
              <a:rPr b="1" sz="2800">
                <a:solidFill>
                  <a:srgbClr val="008751"/>
                </a:solidFill>
              </a:rPr>
              <a:t> and </a:t>
            </a:r>
            <a:r>
              <a:rPr b="1" sz="2800">
                <a:solidFill>
                  <a:srgbClr val="0433FF"/>
                </a:solidFill>
              </a:rPr>
              <a:t>algorithm design</a:t>
            </a:r>
            <a:endParaRPr b="1" sz="2800">
              <a:solidFill>
                <a:srgbClr val="0433FF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Programming is </a:t>
            </a:r>
            <a:r>
              <a:rPr b="1" sz="2800" u="sng">
                <a:solidFill>
                  <a:srgbClr val="0433FF"/>
                </a:solidFill>
              </a:rPr>
              <a:t>NOT</a:t>
            </a:r>
            <a:r>
              <a:rPr b="1" sz="2800">
                <a:solidFill>
                  <a:srgbClr val="008751"/>
                </a:solidFill>
              </a:rPr>
              <a:t> simply writing code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Writing code is only a small part of programming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 program is </a:t>
            </a:r>
            <a:r>
              <a:rPr b="1" sz="2800">
                <a:solidFill>
                  <a:srgbClr val="0433FF"/>
                </a:solidFill>
              </a:rPr>
              <a:t>a set of sequential instructions</a:t>
            </a:r>
            <a:r>
              <a:rPr b="1" sz="2800">
                <a:solidFill>
                  <a:srgbClr val="008751"/>
                </a:solidFill>
              </a:rPr>
              <a:t> to complete a task along with the necessary data structures to represent the information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101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53364" indent="-253364" defTabSz="554990">
              <a:spcBef>
                <a:spcPts val="2800"/>
              </a:spcBef>
              <a:defRPr b="0"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08751"/>
                </a:solidFill>
              </a:rPr>
              <a:t>There are a number of steps in the development of a program:</a:t>
            </a:r>
            <a:endParaRPr b="1" sz="2660">
              <a:solidFill>
                <a:srgbClr val="008751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Requirement specification</a:t>
            </a:r>
            <a:r>
              <a:rPr sz="2660">
                <a:solidFill>
                  <a:srgbClr val="232323"/>
                </a:solidFill>
              </a:rPr>
              <a:t> - What do you want the program to do?</a:t>
            </a:r>
            <a:endParaRPr sz="2660">
              <a:solidFill>
                <a:srgbClr val="232323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Analysis</a:t>
            </a:r>
            <a:r>
              <a:rPr sz="2660">
                <a:solidFill>
                  <a:srgbClr val="232323"/>
                </a:solidFill>
              </a:rPr>
              <a:t> - How can those requirements be broken down into specific tasks?</a:t>
            </a:r>
            <a:endParaRPr sz="2660">
              <a:solidFill>
                <a:srgbClr val="232323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Design</a:t>
            </a:r>
            <a:r>
              <a:rPr sz="2660">
                <a:solidFill>
                  <a:srgbClr val="232323"/>
                </a:solidFill>
              </a:rPr>
              <a:t> - Determine the best way to construct a program to complete those tasks.  Determine how to integrate those tasks satisfy the original requirements.</a:t>
            </a:r>
            <a:endParaRPr sz="2660">
              <a:solidFill>
                <a:srgbClr val="232323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Coding</a:t>
            </a:r>
            <a:r>
              <a:rPr sz="2660">
                <a:solidFill>
                  <a:srgbClr val="232323"/>
                </a:solidFill>
              </a:rPr>
              <a:t> - Implement your design using an appropriate programming language (not all programming languages are well-suited for all problems)</a:t>
            </a:r>
            <a:endParaRPr sz="2660">
              <a:solidFill>
                <a:srgbClr val="232323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Testing/Debugging</a:t>
            </a:r>
            <a:r>
              <a:rPr sz="2660">
                <a:solidFill>
                  <a:srgbClr val="232323"/>
                </a:solidFill>
              </a:rPr>
              <a:t> - Validate that your program operates correctly and produces the correct output.</a:t>
            </a:r>
            <a:endParaRPr sz="2660">
              <a:solidFill>
                <a:srgbClr val="232323"/>
              </a:solidFill>
            </a:endParaRPr>
          </a:p>
          <a:p>
            <a:pPr lvl="1" marL="856614" indent="-434340" defTabSz="554990">
              <a:spcBef>
                <a:spcPts val="1400"/>
              </a:spcBef>
              <a:buAutoNum type="arabicParenBoth" startAt="1"/>
              <a:defRPr sz="1800">
                <a:solidFill>
                  <a:srgbClr val="000000"/>
                </a:solidFill>
              </a:defRPr>
            </a:pPr>
            <a:r>
              <a:rPr b="1" sz="2660">
                <a:solidFill>
                  <a:srgbClr val="0433FF"/>
                </a:solidFill>
              </a:rPr>
              <a:t>Deployment</a:t>
            </a:r>
            <a:r>
              <a:rPr sz="2660">
                <a:solidFill>
                  <a:srgbClr val="232323"/>
                </a:solidFill>
              </a:rPr>
              <a:t> - Provide a completed product to the end user.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101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Programming languages have formal syntax and are designed to be </a:t>
            </a:r>
            <a:r>
              <a:rPr b="1" sz="2800">
                <a:solidFill>
                  <a:srgbClr val="0433FF"/>
                </a:solidFill>
              </a:rPr>
              <a:t>unambiguous</a:t>
            </a:r>
            <a:endParaRPr b="1" sz="2800">
              <a:solidFill>
                <a:srgbClr val="0433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Programs do exactly what you tell them to do, though not necessarily what you want them to do</a:t>
            </a:r>
            <a:endParaRPr sz="2800">
              <a:solidFill>
                <a:srgbClr val="232323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Unlike natural languages that can be very ambiguous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KIDS MAKE NUTRITIOUS SNACKS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STOLEN PAINTING FOUND BY TREE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HOSPITALS ARE SUED BY 7 FOOT DOCTORS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ENRAGED COW INJURES FARMER WITH AX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Types of Programming Languages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Compiled Languages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Text-based source code is converted into machine executable code prior to deployment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Compiled languages are architecture specific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Can be optimized for performance by the compiler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Examples include: C, C++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Types of Programming Languages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Interpreted Languages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Text-based source code is converted into machine executable code when program is run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Interpreted languages are independent of architecture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Not typically used for performance oriented programming (conversion from text-based code to machine code takes time)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Examples include: Python, AWK, Perl, JavaScript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Types of Programming Languages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Mixed Languages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Text-based source code is converted in an intermediary type of code called bytecode prior to deployment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Bytecode is typically architecture independent and is intended to be portable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Bytecode can be optimized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Bytecode is interpreted by a Virtual Machine when the program is run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Examples include: Java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