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100" d="100"/>
          <a:sy n="100" d="100"/>
        </p:scale>
        <p:origin x="34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F82F4-3B3A-4BA5-34C7-AF471BFAF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2B2CE-DE06-C77D-7E43-4563E829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9EC42-D3E5-4EB5-E60A-5B264280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8C4F-8F5B-4E26-97BA-8ABA97E9725A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76FAC-CA7A-4E4A-F74D-8CB6615E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682AA-CF3C-08F4-09DF-5EBBEDFA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7F2D-35C0-43A1-A80A-57B6D065D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6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BCF3E-06F2-DC15-3B3F-7560426C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001055-6781-59D3-C259-43E3DB9F7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614AA-A147-B10E-2BD8-3F95AFC2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8C4F-8F5B-4E26-97BA-8ABA97E9725A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E253F-4140-F48D-AD38-4051C75D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51153-B2FD-4DE4-7282-CEF23B32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7F2D-35C0-43A1-A80A-57B6D065D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04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0C2B7E-E90F-D5F8-4C19-00511AE04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F3EC13-A583-FCF5-D17E-01F324959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B822A-7BA9-CAF2-E3EC-85318F46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8C4F-8F5B-4E26-97BA-8ABA97E9725A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87BDE-38D7-A25B-9BD3-ED23878F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1FA07-C1EE-1EAE-4076-97FD2848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7F2D-35C0-43A1-A80A-57B6D065D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31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5702F-EE3D-F393-2AC3-111A4F14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E4D07-8DE0-2883-B9D5-19987F26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03385-8922-D747-4BFE-FF7AAE8A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8C4F-8F5B-4E26-97BA-8ABA97E9725A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B1BF8-77C8-FB42-19BC-18655C28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27063-57CF-33A3-B890-2E98DDBC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7F2D-35C0-43A1-A80A-57B6D065D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1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38364-B67F-757B-C5E2-23D95841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B3976-8BD8-DABF-3919-3B2A8453A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365A9-C8EC-D391-CA91-04838E5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8C4F-8F5B-4E26-97BA-8ABA97E9725A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3BD68-BB1A-B2FE-F4A2-31BA62DE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DFEFA-3495-A0D1-7334-8315CA11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7F2D-35C0-43A1-A80A-57B6D065D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6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EDFE4-E7D3-03FB-68E0-06BF3C16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7530E-9125-D657-1FB3-30F34C751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A1CBA-E82E-DC7C-51E5-A1A9F3894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1F46E4-DD25-0F45-2FD1-8ECB7E39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8C4F-8F5B-4E26-97BA-8ABA97E9725A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E6DA49-EE8B-6559-9D95-0E46DAFC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E86543-717D-4C30-9B91-439BABF6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7F2D-35C0-43A1-A80A-57B6D065D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94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630C9-00EF-9E96-3B59-4F5A715E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C6EC46-FFED-6D8B-EC8B-62B273A3C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FB0A38-F66D-5A76-25EB-F8E39E55E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51B945-76EE-C000-DB0B-0F2EC434A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F08DCF-FD84-C17A-F5CE-FE57BBA34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B13F5C-4183-9044-CCED-FAC9F6FE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8C4F-8F5B-4E26-97BA-8ABA97E9725A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4FA937-8EFC-D9DF-0791-04A5B769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EFBE32-707E-FC63-59A2-8390EC71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7F2D-35C0-43A1-A80A-57B6D065D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52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55E3A-48DF-556D-0FE3-76FE45D6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F860FF-7A0E-A3C9-FA03-D1CCED67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8C4F-8F5B-4E26-97BA-8ABA97E9725A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C7E14C-2CF4-8102-ACE2-A95417C4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DA2C66-6A1A-F2CD-780D-1FE4F0B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7F2D-35C0-43A1-A80A-57B6D065D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9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F66BFE-DBFE-44D0-7A2D-60AA820E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8C4F-8F5B-4E26-97BA-8ABA97E9725A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D41090-CE60-6266-7217-29013F18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1B5BDD-D2A3-D5FB-E096-9DF79DEA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7F2D-35C0-43A1-A80A-57B6D065D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3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803E8-5D2C-96B9-E8BC-FEED5EC3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3E62E-489A-9144-40E4-8B1911DC1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194084-86D4-A043-9D63-8914F69D7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7941FB-1B4A-AB5D-387C-972EAD38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8C4F-8F5B-4E26-97BA-8ABA97E9725A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310AD-46DC-48B6-5438-00E2AEC5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F9FFA7-1C56-1CB3-20FF-DDB9B62C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7F2D-35C0-43A1-A80A-57B6D065D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C0A72-51D5-ECD0-10C1-73163ECC1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B7DEFA-E2C6-F79B-1897-E24610257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8062D9-BB45-A551-04F6-C376518B8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2BFE57-F496-4F8B-E831-99B13DE0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8C4F-8F5B-4E26-97BA-8ABA97E9725A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D331EB-AE10-11E8-2260-8FEF8445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53840F-86BC-3F1A-A652-9035B724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7F2D-35C0-43A1-A80A-57B6D065D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84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B642E1-8F80-7524-CEF9-3CD15881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0B0C0-AD53-6B6A-D330-F208A1042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2A8C2-BE21-3FD0-D526-FC00F85BF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A8C4F-8F5B-4E26-97BA-8ABA97E9725A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06737-F832-220C-E8E9-CA932CCD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CC48E-FE8F-4F83-1616-B425BD864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E7F2D-35C0-43A1-A80A-57B6D065D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66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FC74085C-D3C2-69F1-8ECC-4DFF0CE535AB}"/>
              </a:ext>
            </a:extLst>
          </p:cNvPr>
          <p:cNvGrpSpPr/>
          <p:nvPr/>
        </p:nvGrpSpPr>
        <p:grpSpPr>
          <a:xfrm>
            <a:off x="545522" y="555280"/>
            <a:ext cx="10427278" cy="5143094"/>
            <a:chOff x="831272" y="1079155"/>
            <a:chExt cx="10427278" cy="514309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D7557D-E963-C3CC-1DD5-8825736B6F7B}"/>
                </a:ext>
              </a:extLst>
            </p:cNvPr>
            <p:cNvSpPr/>
            <p:nvPr/>
          </p:nvSpPr>
          <p:spPr>
            <a:xfrm>
              <a:off x="3685941" y="3029538"/>
              <a:ext cx="1382587" cy="499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distillGPT2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82976F8-0833-F08D-1E73-9769083B3B7D}"/>
                </a:ext>
              </a:extLst>
            </p:cNvPr>
            <p:cNvGrpSpPr/>
            <p:nvPr/>
          </p:nvGrpSpPr>
          <p:grpSpPr>
            <a:xfrm>
              <a:off x="831272" y="1079155"/>
              <a:ext cx="10427278" cy="1100628"/>
              <a:chOff x="831272" y="1079155"/>
              <a:chExt cx="10427278" cy="110062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326E329-C67A-6AD5-CC36-52F40E5867A8}"/>
                  </a:ext>
                </a:extLst>
              </p:cNvPr>
              <p:cNvSpPr/>
              <p:nvPr/>
            </p:nvSpPr>
            <p:spPr>
              <a:xfrm>
                <a:off x="916428" y="1550087"/>
                <a:ext cx="10342122" cy="6296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ED724E-2510-F942-7978-22CA2508642E}"/>
                  </a:ext>
                </a:extLst>
              </p:cNvPr>
              <p:cNvSpPr txBox="1"/>
              <p:nvPr/>
            </p:nvSpPr>
            <p:spPr>
              <a:xfrm>
                <a:off x="831272" y="1079155"/>
                <a:ext cx="1473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Model lists:</a:t>
                </a:r>
                <a:endParaRPr lang="zh-CN" altLang="en-US" sz="2000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7F4CAD2-A18D-D65A-6130-5E3902711FFA}"/>
                  </a:ext>
                </a:extLst>
              </p:cNvPr>
              <p:cNvSpPr/>
              <p:nvPr/>
            </p:nvSpPr>
            <p:spPr>
              <a:xfrm>
                <a:off x="1011381" y="1620171"/>
                <a:ext cx="1113261" cy="4895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BERT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5AF6074-0390-7EE8-F01F-0327797F0888}"/>
                  </a:ext>
                </a:extLst>
              </p:cNvPr>
              <p:cNvSpPr/>
              <p:nvPr/>
            </p:nvSpPr>
            <p:spPr>
              <a:xfrm>
                <a:off x="2219595" y="1620170"/>
                <a:ext cx="1382587" cy="4895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distillGPT2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1B1ED74-9222-37D0-7FFD-E84D5B6DEF3B}"/>
                  </a:ext>
                </a:extLst>
              </p:cNvPr>
              <p:cNvSpPr/>
              <p:nvPr/>
            </p:nvSpPr>
            <p:spPr>
              <a:xfrm>
                <a:off x="3697135" y="1620169"/>
                <a:ext cx="1113261" cy="48952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XlNet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302A730-1649-2CE5-5A99-E6746759A610}"/>
                  </a:ext>
                </a:extLst>
              </p:cNvPr>
              <p:cNvSpPr txBox="1"/>
              <p:nvPr/>
            </p:nvSpPr>
            <p:spPr>
              <a:xfrm>
                <a:off x="4889981" y="1463365"/>
                <a:ext cx="5693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dirty="0"/>
                  <a:t>…</a:t>
                </a:r>
                <a:endParaRPr lang="zh-CN" altLang="en-US" sz="3600" dirty="0"/>
              </a:p>
            </p:txBody>
          </p:sp>
        </p:grpSp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A2621565-C572-BA4E-464C-EDC0E4131A0F}"/>
                </a:ext>
              </a:extLst>
            </p:cNvPr>
            <p:cNvSpPr/>
            <p:nvPr/>
          </p:nvSpPr>
          <p:spPr>
            <a:xfrm rot="18914901">
              <a:off x="3279630" y="1862051"/>
              <a:ext cx="879306" cy="1340583"/>
            </a:xfrm>
            <a:prstGeom prst="downArrow">
              <a:avLst>
                <a:gd name="adj1" fmla="val 33473"/>
                <a:gd name="adj2" fmla="val 69062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A0D66E2-BE9D-8C74-30A0-573B3E2F3B93}"/>
                </a:ext>
              </a:extLst>
            </p:cNvPr>
            <p:cNvSpPr txBox="1"/>
            <p:nvPr/>
          </p:nvSpPr>
          <p:spPr>
            <a:xfrm>
              <a:off x="1568011" y="2404605"/>
              <a:ext cx="19014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pick one model</a:t>
              </a:r>
              <a:endParaRPr lang="zh-CN" altLang="en-US" sz="2000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312BEA63-C11E-0E04-A15B-F3E55DFB8687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 flipH="1">
              <a:off x="4377232" y="3528921"/>
              <a:ext cx="3" cy="604124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E23FB2E-15B1-A40D-28CD-C894B9BF0299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H="1">
              <a:off x="4377231" y="3279230"/>
              <a:ext cx="691297" cy="2139843"/>
            </a:xfrm>
            <a:prstGeom prst="curvedConnector4">
              <a:avLst>
                <a:gd name="adj1" fmla="val -84687"/>
                <a:gd name="adj2" fmla="val 71120"/>
              </a:avLst>
            </a:prstGeom>
            <a:ln w="412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箭头: 下 42">
              <a:extLst>
                <a:ext uri="{FF2B5EF4-FFF2-40B4-BE49-F238E27FC236}">
                  <a16:creationId xmlns:a16="http://schemas.microsoft.com/office/drawing/2014/main" id="{CACCBB4A-709C-3162-9944-EFF3505452C3}"/>
                </a:ext>
              </a:extLst>
            </p:cNvPr>
            <p:cNvSpPr/>
            <p:nvPr/>
          </p:nvSpPr>
          <p:spPr>
            <a:xfrm rot="16200000">
              <a:off x="4438926" y="2309763"/>
              <a:ext cx="400110" cy="4095146"/>
            </a:xfrm>
            <a:prstGeom prst="downArrow">
              <a:avLst>
                <a:gd name="adj1" fmla="val 53725"/>
                <a:gd name="adj2" fmla="val 64753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8F71F6D8-F623-52BC-4925-F9D98D1D7CCC}"/>
                </a:ext>
              </a:extLst>
            </p:cNvPr>
            <p:cNvSpPr/>
            <p:nvPr/>
          </p:nvSpPr>
          <p:spPr>
            <a:xfrm rot="16200000">
              <a:off x="4451627" y="3602285"/>
              <a:ext cx="400110" cy="4095147"/>
            </a:xfrm>
            <a:prstGeom prst="downArrow">
              <a:avLst>
                <a:gd name="adj1" fmla="val 53725"/>
                <a:gd name="adj2" fmla="val 64753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C937837-B437-EF1B-7CA7-FB02E729DDE9}"/>
                </a:ext>
              </a:extLst>
            </p:cNvPr>
            <p:cNvSpPr/>
            <p:nvPr/>
          </p:nvSpPr>
          <p:spPr>
            <a:xfrm>
              <a:off x="3685938" y="4133045"/>
              <a:ext cx="1382587" cy="499383"/>
            </a:xfrm>
            <a:prstGeom prst="roundRect">
              <a:avLst>
                <a:gd name="adj" fmla="val 1970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rPr>
                <a:t>model1</a:t>
              </a:r>
              <a:endParaRPr lang="zh-CN" altLang="en-US" sz="1400" dirty="0">
                <a:solidFill>
                  <a:schemeClr val="tx1"/>
                </a:solidFill>
                <a:latin typeface="CMU Typewriter Text" panose="02000309000000000000" pitchFamily="50" charset="0"/>
                <a:cs typeface="CMU Typewriter Text" panose="02000309000000000000" pitchFamily="50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522F1224-7E74-E051-D1EF-305014A6DC99}"/>
                </a:ext>
              </a:extLst>
            </p:cNvPr>
            <p:cNvSpPr/>
            <p:nvPr/>
          </p:nvSpPr>
          <p:spPr>
            <a:xfrm>
              <a:off x="3685937" y="5419073"/>
              <a:ext cx="1382587" cy="499383"/>
            </a:xfrm>
            <a:prstGeom prst="roundRect">
              <a:avLst>
                <a:gd name="adj" fmla="val 1970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rPr>
                <a:t>model2</a:t>
              </a:r>
              <a:endParaRPr lang="zh-CN" altLang="en-US" sz="1400" dirty="0">
                <a:solidFill>
                  <a:schemeClr val="tx1"/>
                </a:solidFill>
                <a:latin typeface="CMU Typewriter Text" panose="02000309000000000000" pitchFamily="50" charset="0"/>
                <a:cs typeface="CMU Typewriter Text" panose="02000309000000000000" pitchFamily="50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040C7DD-482B-6924-08D9-64664D7832FE}"/>
                </a:ext>
              </a:extLst>
            </p:cNvPr>
            <p:cNvSpPr txBox="1"/>
            <p:nvPr/>
          </p:nvSpPr>
          <p:spPr>
            <a:xfrm>
              <a:off x="4503419" y="3541796"/>
              <a:ext cx="1665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instantiation</a:t>
              </a:r>
              <a:endParaRPr lang="zh-CN" altLang="en-US" sz="2000" dirty="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92E52AF6-4B70-93B6-8AF4-B5A32C1E4599}"/>
                </a:ext>
              </a:extLst>
            </p:cNvPr>
            <p:cNvGrpSpPr/>
            <p:nvPr/>
          </p:nvGrpSpPr>
          <p:grpSpPr>
            <a:xfrm>
              <a:off x="1221519" y="3946891"/>
              <a:ext cx="1382588" cy="987723"/>
              <a:chOff x="1221519" y="3946891"/>
              <a:chExt cx="1382588" cy="987723"/>
            </a:xfrm>
          </p:grpSpPr>
          <p:sp>
            <p:nvSpPr>
              <p:cNvPr id="38" name="流程图: 多文档 37">
                <a:extLst>
                  <a:ext uri="{FF2B5EF4-FFF2-40B4-BE49-F238E27FC236}">
                    <a16:creationId xmlns:a16="http://schemas.microsoft.com/office/drawing/2014/main" id="{AA4E5F9B-BCDC-0CCD-00A3-131D0BF46540}"/>
                  </a:ext>
                </a:extLst>
              </p:cNvPr>
              <p:cNvSpPr/>
              <p:nvPr/>
            </p:nvSpPr>
            <p:spPr>
              <a:xfrm>
                <a:off x="1221519" y="3946891"/>
                <a:ext cx="1382588" cy="987723"/>
              </a:xfrm>
              <a:prstGeom prst="flowChartMultidocument">
                <a:avLst/>
              </a:prstGeom>
              <a:blipFill>
                <a:blip r:embed="rId2"/>
                <a:tile tx="0" ty="0" sx="100000" sy="100000" flip="none" algn="tl"/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9C589C7-4E80-E189-D440-701D70C746FF}"/>
                  </a:ext>
                </a:extLst>
              </p:cNvPr>
              <p:cNvSpPr txBox="1"/>
              <p:nvPr/>
            </p:nvSpPr>
            <p:spPr>
              <a:xfrm>
                <a:off x="1221519" y="4288522"/>
                <a:ext cx="12740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CMU Typewriter Text" panose="02000309000000000000" pitchFamily="50" charset="0"/>
                    <a:ea typeface="CMU Typewriter Text" panose="02000309000000000000" pitchFamily="50" charset="0"/>
                    <a:cs typeface="CMU Typewriter Text" panose="02000309000000000000" pitchFamily="50" charset="0"/>
                  </a:rPr>
                  <a:t>noise data</a:t>
                </a:r>
                <a:endParaRPr lang="zh-CN" altLang="en-US" sz="1600" b="1" dirty="0">
                  <a:latin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04DA58FA-F713-DDA8-860E-C685C9F01F20}"/>
                </a:ext>
              </a:extLst>
            </p:cNvPr>
            <p:cNvGrpSpPr/>
            <p:nvPr/>
          </p:nvGrpSpPr>
          <p:grpSpPr>
            <a:xfrm>
              <a:off x="1221519" y="5234526"/>
              <a:ext cx="1388497" cy="987723"/>
              <a:chOff x="1221519" y="5234526"/>
              <a:chExt cx="1388497" cy="987723"/>
            </a:xfrm>
          </p:grpSpPr>
          <p:sp>
            <p:nvSpPr>
              <p:cNvPr id="40" name="流程图: 多文档 39">
                <a:extLst>
                  <a:ext uri="{FF2B5EF4-FFF2-40B4-BE49-F238E27FC236}">
                    <a16:creationId xmlns:a16="http://schemas.microsoft.com/office/drawing/2014/main" id="{34378C51-105B-8174-D6D3-A46E0212782D}"/>
                  </a:ext>
                </a:extLst>
              </p:cNvPr>
              <p:cNvSpPr/>
              <p:nvPr/>
            </p:nvSpPr>
            <p:spPr>
              <a:xfrm>
                <a:off x="1227428" y="5234526"/>
                <a:ext cx="1382588" cy="987723"/>
              </a:xfrm>
              <a:prstGeom prst="flowChartMultidocumen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57864C2-A463-11A3-10EE-80ED84770CEA}"/>
                  </a:ext>
                </a:extLst>
              </p:cNvPr>
              <p:cNvSpPr txBox="1"/>
              <p:nvPr/>
            </p:nvSpPr>
            <p:spPr>
              <a:xfrm>
                <a:off x="1221519" y="5598604"/>
                <a:ext cx="12740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CMU Typewriter Text" panose="02000309000000000000" pitchFamily="50" charset="0"/>
                    <a:ea typeface="CMU Typewriter Text" panose="02000309000000000000" pitchFamily="50" charset="0"/>
                    <a:cs typeface="CMU Typewriter Text" panose="02000309000000000000" pitchFamily="50" charset="0"/>
                  </a:rPr>
                  <a:t>clean data</a:t>
                </a:r>
                <a:endParaRPr lang="zh-CN" altLang="en-US" sz="1600" b="1" dirty="0">
                  <a:latin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</p:grp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5E68128C-8CF8-DF22-5A0F-75011DABDFF4}"/>
                </a:ext>
              </a:extLst>
            </p:cNvPr>
            <p:cNvSpPr/>
            <p:nvPr/>
          </p:nvSpPr>
          <p:spPr>
            <a:xfrm>
              <a:off x="8055466" y="3684261"/>
              <a:ext cx="1765542" cy="873150"/>
            </a:xfrm>
            <a:custGeom>
              <a:avLst/>
              <a:gdLst>
                <a:gd name="connsiteX0" fmla="*/ 699091 w 1765542"/>
                <a:gd name="connsiteY0" fmla="*/ 0 h 873150"/>
                <a:gd name="connsiteX1" fmla="*/ 914051 w 1765542"/>
                <a:gd name="connsiteY1" fmla="*/ 0 h 873150"/>
                <a:gd name="connsiteX2" fmla="*/ 914051 w 1765542"/>
                <a:gd name="connsiteY2" fmla="*/ 565615 h 873150"/>
                <a:gd name="connsiteX3" fmla="*/ 1506458 w 1765542"/>
                <a:gd name="connsiteY3" fmla="*/ 565615 h 873150"/>
                <a:gd name="connsiteX4" fmla="*/ 1506458 w 1765542"/>
                <a:gd name="connsiteY4" fmla="*/ 473040 h 873150"/>
                <a:gd name="connsiteX5" fmla="*/ 1765542 w 1765542"/>
                <a:gd name="connsiteY5" fmla="*/ 673095 h 873150"/>
                <a:gd name="connsiteX6" fmla="*/ 1506458 w 1765542"/>
                <a:gd name="connsiteY6" fmla="*/ 873150 h 873150"/>
                <a:gd name="connsiteX7" fmla="*/ 1506458 w 1765542"/>
                <a:gd name="connsiteY7" fmla="*/ 780575 h 873150"/>
                <a:gd name="connsiteX8" fmla="*/ 0 w 1765542"/>
                <a:gd name="connsiteY8" fmla="*/ 780575 h 873150"/>
                <a:gd name="connsiteX9" fmla="*/ 0 w 1765542"/>
                <a:gd name="connsiteY9" fmla="*/ 565615 h 873150"/>
                <a:gd name="connsiteX10" fmla="*/ 699091 w 1765542"/>
                <a:gd name="connsiteY10" fmla="*/ 565615 h 87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65542" h="873150">
                  <a:moveTo>
                    <a:pt x="699091" y="0"/>
                  </a:moveTo>
                  <a:lnTo>
                    <a:pt x="914051" y="0"/>
                  </a:lnTo>
                  <a:lnTo>
                    <a:pt x="914051" y="565615"/>
                  </a:lnTo>
                  <a:lnTo>
                    <a:pt x="1506458" y="565615"/>
                  </a:lnTo>
                  <a:lnTo>
                    <a:pt x="1506458" y="473040"/>
                  </a:lnTo>
                  <a:lnTo>
                    <a:pt x="1765542" y="673095"/>
                  </a:lnTo>
                  <a:lnTo>
                    <a:pt x="1506458" y="873150"/>
                  </a:lnTo>
                  <a:lnTo>
                    <a:pt x="1506458" y="780575"/>
                  </a:lnTo>
                  <a:lnTo>
                    <a:pt x="0" y="780575"/>
                  </a:lnTo>
                  <a:lnTo>
                    <a:pt x="0" y="565615"/>
                  </a:lnTo>
                  <a:lnTo>
                    <a:pt x="699091" y="565615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89A53A6E-62A1-8165-1442-BC7849CED6A3}"/>
                </a:ext>
              </a:extLst>
            </p:cNvPr>
            <p:cNvSpPr/>
            <p:nvPr/>
          </p:nvSpPr>
          <p:spPr>
            <a:xfrm>
              <a:off x="6699256" y="4133045"/>
              <a:ext cx="1382587" cy="499383"/>
            </a:xfrm>
            <a:prstGeom prst="roundRect">
              <a:avLst>
                <a:gd name="adj" fmla="val 19704"/>
              </a:avLst>
            </a:prstGeom>
            <a:blipFill>
              <a:blip r:embed="rId2"/>
              <a:tile tx="0" ty="0" sx="100000" sy="100000" flip="none" algn="tl"/>
            </a:blipFill>
            <a:ln w="15875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rPr>
                <a:t>noise_model</a:t>
              </a:r>
              <a:endParaRPr lang="zh-CN" altLang="en-US" sz="1400" dirty="0">
                <a:solidFill>
                  <a:schemeClr val="tx1"/>
                </a:solidFill>
                <a:latin typeface="CMU Typewriter Text" panose="02000309000000000000" pitchFamily="50" charset="0"/>
                <a:cs typeface="CMU Typewriter Text" panose="02000309000000000000" pitchFamily="50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C3591A97-F8F4-1BB9-40F3-D080895E1D72}"/>
                </a:ext>
              </a:extLst>
            </p:cNvPr>
            <p:cNvSpPr/>
            <p:nvPr/>
          </p:nvSpPr>
          <p:spPr>
            <a:xfrm>
              <a:off x="6699255" y="5419073"/>
              <a:ext cx="1382587" cy="499383"/>
            </a:xfrm>
            <a:prstGeom prst="roundRect">
              <a:avLst>
                <a:gd name="adj" fmla="val 19704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rPr>
                <a:t>clean_model</a:t>
              </a:r>
              <a:endParaRPr lang="zh-CN" altLang="en-US" sz="1400" dirty="0">
                <a:solidFill>
                  <a:schemeClr val="tx1"/>
                </a:solidFill>
                <a:latin typeface="CMU Typewriter Text" panose="02000309000000000000" pitchFamily="50" charset="0"/>
                <a:cs typeface="CMU Typewriter Text" panose="02000309000000000000" pitchFamily="50" charset="0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EF38B13-8350-973B-41C9-9307ADFD2D2B}"/>
                </a:ext>
              </a:extLst>
            </p:cNvPr>
            <p:cNvGrpSpPr/>
            <p:nvPr/>
          </p:nvGrpSpPr>
          <p:grpSpPr>
            <a:xfrm>
              <a:off x="8178579" y="2804715"/>
              <a:ext cx="1388497" cy="987723"/>
              <a:chOff x="1221519" y="5234526"/>
              <a:chExt cx="1388497" cy="987723"/>
            </a:xfrm>
          </p:grpSpPr>
          <p:sp>
            <p:nvSpPr>
              <p:cNvPr id="54" name="流程图: 多文档 53">
                <a:extLst>
                  <a:ext uri="{FF2B5EF4-FFF2-40B4-BE49-F238E27FC236}">
                    <a16:creationId xmlns:a16="http://schemas.microsoft.com/office/drawing/2014/main" id="{49D46B8F-4A14-916F-DD6D-FA864C818DF5}"/>
                  </a:ext>
                </a:extLst>
              </p:cNvPr>
              <p:cNvSpPr/>
              <p:nvPr/>
            </p:nvSpPr>
            <p:spPr>
              <a:xfrm>
                <a:off x="1227428" y="5234526"/>
                <a:ext cx="1382588" cy="987723"/>
              </a:xfrm>
              <a:prstGeom prst="flowChartMultidocumen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FA72604-64F0-244A-21A7-788006D5863A}"/>
                  </a:ext>
                </a:extLst>
              </p:cNvPr>
              <p:cNvSpPr txBox="1"/>
              <p:nvPr/>
            </p:nvSpPr>
            <p:spPr>
              <a:xfrm>
                <a:off x="1221519" y="5598604"/>
                <a:ext cx="12511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CMU Typewriter Text" panose="02000309000000000000" pitchFamily="50" charset="0"/>
                    <a:ea typeface="CMU Typewriter Text" panose="02000309000000000000" pitchFamily="50" charset="0"/>
                    <a:cs typeface="CMU Typewriter Text" panose="02000309000000000000" pitchFamily="50" charset="0"/>
                  </a:rPr>
                  <a:t>clean data</a:t>
                </a:r>
                <a:endParaRPr lang="zh-CN" altLang="en-US" sz="1600" b="1" dirty="0">
                  <a:latin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</p:grp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42293CBC-C423-5783-87BE-B30740219B56}"/>
                </a:ext>
              </a:extLst>
            </p:cNvPr>
            <p:cNvSpPr/>
            <p:nvPr/>
          </p:nvSpPr>
          <p:spPr>
            <a:xfrm>
              <a:off x="9807873" y="4126349"/>
              <a:ext cx="1382587" cy="499383"/>
            </a:xfrm>
            <a:prstGeom prst="roundRect">
              <a:avLst>
                <a:gd name="adj" fmla="val 19704"/>
              </a:avLst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9050"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rPr>
                <a:t>Finetuned </a:t>
              </a:r>
              <a:r>
                <a:rPr lang="en-US" altLang="zh-CN" sz="1400" dirty="0" err="1">
                  <a:solidFill>
                    <a:schemeClr val="tx1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rPr>
                <a:t>noise_model</a:t>
              </a:r>
              <a:endParaRPr lang="zh-CN" altLang="en-US" sz="1400" dirty="0">
                <a:solidFill>
                  <a:schemeClr val="tx1"/>
                </a:solidFill>
                <a:latin typeface="CMU Typewriter Text" panose="02000309000000000000" pitchFamily="50" charset="0"/>
                <a:cs typeface="CMU Typewriter Text" panose="02000309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41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MU Font">
      <a:majorFont>
        <a:latin typeface="CMU Serif"/>
        <a:ea typeface="宋体"/>
        <a:cs typeface=""/>
      </a:majorFont>
      <a:minorFont>
        <a:latin typeface="CMU Serif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30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CMU Serif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殷 正航</dc:creator>
  <cp:lastModifiedBy>殷 正航</cp:lastModifiedBy>
  <cp:revision>1</cp:revision>
  <dcterms:created xsi:type="dcterms:W3CDTF">2022-05-05T20:39:02Z</dcterms:created>
  <dcterms:modified xsi:type="dcterms:W3CDTF">2022-05-06T02:40:41Z</dcterms:modified>
</cp:coreProperties>
</file>