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4" r:id="rId3"/>
    <p:sldId id="363" r:id="rId4"/>
    <p:sldId id="361" r:id="rId5"/>
    <p:sldId id="362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4" r:id="rId15"/>
    <p:sldId id="373" r:id="rId16"/>
    <p:sldId id="266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범구 조" initials="범조" lastIdx="6" clrIdx="0">
    <p:extLst>
      <p:ext uri="{19B8F6BF-5375-455C-9EA6-DF929625EA0E}">
        <p15:presenceInfo xmlns:p15="http://schemas.microsoft.com/office/powerpoint/2012/main" userId="d6905ba6d6ad7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6346" autoAdjust="0"/>
  </p:normalViewPr>
  <p:slideViewPr>
    <p:cSldViewPr snapToGrid="0">
      <p:cViewPr varScale="1">
        <p:scale>
          <a:sx n="100" d="100"/>
          <a:sy n="100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dlDgUymbx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17,18 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: 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 프로그램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5697" y="4721639"/>
            <a:ext cx="1807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2021.02.02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서보모터</a:t>
            </a:r>
            <a:r>
              <a:rPr lang="ko-KR" altLang="en-US" dirty="0" smtClean="0"/>
              <a:t> </a:t>
            </a:r>
            <a:r>
              <a:rPr lang="ko-KR" altLang="en-US" dirty="0"/>
              <a:t>연결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48AEC1-A284-43D0-ADEB-D262800F07C4}"/>
              </a:ext>
            </a:extLst>
          </p:cNvPr>
          <p:cNvSpPr txBox="1"/>
          <p:nvPr/>
        </p:nvSpPr>
        <p:spPr>
          <a:xfrm>
            <a:off x="594087" y="1462109"/>
            <a:ext cx="54327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</a:lstStyle>
          <a:p>
            <a:r>
              <a:rPr lang="ko-KR" altLang="en-US" dirty="0" err="1"/>
              <a:t>서보모터의</a:t>
            </a:r>
            <a:r>
              <a:rPr lang="ko-KR" altLang="en-US" dirty="0"/>
              <a:t> 모터 각은 </a:t>
            </a:r>
            <a:r>
              <a:rPr lang="en-US" altLang="ko-KR" dirty="0"/>
              <a:t>PWM</a:t>
            </a:r>
            <a:r>
              <a:rPr lang="ko-KR" altLang="en-US" dirty="0"/>
              <a:t>에 의해 변화한다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사용할 핀은 우측 그림의 노란색 케이블이 연결된 위치인</a:t>
            </a:r>
            <a:endParaRPr lang="en-US" altLang="ko-KR" dirty="0"/>
          </a:p>
          <a:p>
            <a:r>
              <a:rPr lang="en-US" altLang="ko-KR" dirty="0"/>
              <a:t>BCM 8</a:t>
            </a:r>
            <a:r>
              <a:rPr lang="ko-KR" altLang="en-US" dirty="0" err="1"/>
              <a:t>번핀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빨간색</a:t>
            </a:r>
            <a:r>
              <a:rPr lang="en-US" altLang="ko-KR" dirty="0"/>
              <a:t>, </a:t>
            </a:r>
            <a:r>
              <a:rPr lang="ko-KR" altLang="en-US" dirty="0"/>
              <a:t>검정색은 각각 </a:t>
            </a:r>
            <a:r>
              <a:rPr lang="en-US" altLang="ko-KR" dirty="0"/>
              <a:t>5v, GND </a:t>
            </a:r>
            <a:r>
              <a:rPr lang="ko-KR" altLang="en-US" dirty="0"/>
              <a:t>핀 </a:t>
            </a:r>
            <a:r>
              <a:rPr lang="ko-KR" altLang="en-US" dirty="0" err="1"/>
              <a:t>연결부이다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GPIO.setmode</a:t>
            </a:r>
            <a:r>
              <a:rPr lang="en-US" altLang="ko-KR" dirty="0"/>
              <a:t>(GPIO.BCM)</a:t>
            </a:r>
          </a:p>
          <a:p>
            <a:r>
              <a:rPr lang="en-US" altLang="ko-KR" dirty="0" err="1"/>
              <a:t>GPIO.setup</a:t>
            </a:r>
            <a:r>
              <a:rPr lang="en-US" altLang="ko-KR" dirty="0"/>
              <a:t>(8. GPIO.OUT)</a:t>
            </a:r>
          </a:p>
          <a:p>
            <a:endParaRPr lang="en-US" altLang="ko-KR" dirty="0"/>
          </a:p>
          <a:p>
            <a:r>
              <a:rPr lang="en-US" altLang="ko-KR" dirty="0"/>
              <a:t>p = GPIO.PWM(8, 50)</a:t>
            </a:r>
          </a:p>
          <a:p>
            <a:endParaRPr lang="en-US" altLang="ko-KR" dirty="0"/>
          </a:p>
          <a:p>
            <a:r>
              <a:rPr lang="en-US" altLang="ko-KR" dirty="0"/>
              <a:t>GPIO 8</a:t>
            </a:r>
            <a:r>
              <a:rPr lang="ko-KR" altLang="en-US" dirty="0"/>
              <a:t>번 핀을 </a:t>
            </a:r>
            <a:r>
              <a:rPr lang="en-US" altLang="ko-KR" dirty="0"/>
              <a:t>50Hz</a:t>
            </a:r>
            <a:r>
              <a:rPr lang="ko-KR" altLang="en-US" dirty="0"/>
              <a:t>의 펄스폭으로 지정해준다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err="1"/>
              <a:t>p.start</a:t>
            </a:r>
            <a:r>
              <a:rPr lang="en-US" altLang="ko-KR" b="1" dirty="0"/>
              <a:t>(1)</a:t>
            </a:r>
          </a:p>
          <a:p>
            <a:endParaRPr lang="en-US" altLang="ko-KR" dirty="0"/>
          </a:p>
          <a:p>
            <a:r>
              <a:rPr lang="en-US" altLang="ko-KR" dirty="0" err="1"/>
              <a:t>pwm</a:t>
            </a:r>
            <a:r>
              <a:rPr lang="ko-KR" altLang="en-US" dirty="0"/>
              <a:t> </a:t>
            </a:r>
            <a:r>
              <a:rPr lang="en-US" altLang="ko-KR" dirty="0" err="1"/>
              <a:t>dutycycle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시작시킨다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뒤론 </a:t>
            </a:r>
            <a:r>
              <a:rPr lang="en-US" altLang="ko-KR" dirty="0"/>
              <a:t>8</a:t>
            </a:r>
            <a:r>
              <a:rPr lang="ko-KR" altLang="en-US" dirty="0" err="1"/>
              <a:t>번핀의</a:t>
            </a:r>
            <a:r>
              <a:rPr lang="ko-KR" altLang="en-US" dirty="0"/>
              <a:t> </a:t>
            </a:r>
            <a:r>
              <a:rPr lang="en-US" altLang="ko-KR" dirty="0" err="1"/>
              <a:t>pwm</a:t>
            </a:r>
            <a:r>
              <a:rPr lang="en-US" altLang="ko-KR" dirty="0"/>
              <a:t> </a:t>
            </a:r>
            <a:r>
              <a:rPr lang="ko-KR" altLang="en-US" dirty="0"/>
              <a:t>데이터가 </a:t>
            </a:r>
            <a:r>
              <a:rPr lang="ko-KR" altLang="en-US" dirty="0" smtClean="0"/>
              <a:t>저장된 </a:t>
            </a:r>
            <a:r>
              <a:rPr lang="en-US" altLang="ko-KR" dirty="0" smtClean="0"/>
              <a:t>p </a:t>
            </a:r>
            <a:r>
              <a:rPr lang="ko-KR" altLang="en-US" dirty="0"/>
              <a:t>변수를 이용하여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p.ChangeDutyCycle</a:t>
            </a:r>
            <a:r>
              <a:rPr lang="en-US" altLang="ko-KR" b="1" dirty="0"/>
              <a:t>(a)</a:t>
            </a:r>
          </a:p>
          <a:p>
            <a:endParaRPr lang="en-US" altLang="ko-KR" dirty="0"/>
          </a:p>
          <a:p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에 해당하는 </a:t>
            </a:r>
            <a:r>
              <a:rPr lang="en-US" altLang="ko-KR" dirty="0"/>
              <a:t>duty cycle</a:t>
            </a:r>
            <a:r>
              <a:rPr lang="ko-KR" altLang="en-US" dirty="0"/>
              <a:t>을 </a:t>
            </a:r>
            <a:r>
              <a:rPr lang="ko-KR" altLang="en-US" dirty="0" smtClean="0"/>
              <a:t>입력하여 </a:t>
            </a:r>
            <a:r>
              <a:rPr lang="en-US" altLang="ko-KR" dirty="0" err="1" smtClean="0"/>
              <a:t>pwm</a:t>
            </a:r>
            <a:r>
              <a:rPr lang="en-US" altLang="ko-KR" dirty="0" smtClean="0"/>
              <a:t> </a:t>
            </a:r>
            <a:r>
              <a:rPr lang="ko-KR" altLang="en-US" dirty="0"/>
              <a:t>제어를 하면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687307D-264A-41AC-9B63-32356E6A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67" y="1160269"/>
            <a:ext cx="5493519" cy="55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3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서보모터</a:t>
            </a:r>
            <a:r>
              <a:rPr lang="ko-KR" altLang="en-US" dirty="0" smtClean="0"/>
              <a:t> 구동 프로그램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5B87C8E-F852-4D9C-8326-BEA15543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38125"/>
            <a:ext cx="7281333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RPi.GPIO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GPIO.setmode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(GPIO.BCM)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GPIO.setup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GPIO.PWM(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p.start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p.ChangeDutyCycle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12.5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p.ChangeDutyCycle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10.0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p.ChangeDutyCycle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7.5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p.ChangeDutyCycle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p.ChangeDutyCycle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2.5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DutyCycle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범위는 2.5 ~ 12.5까지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# 각각 0도 ~ 180도 까지에 해당하는 범위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# 정 가운데 값은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ChangeDutyCycle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(7.5)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KeyboardInterrupt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p.stop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GPIO.cleanup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7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자율주행 자동차 </a:t>
            </a:r>
            <a:r>
              <a:rPr lang="ko-KR" altLang="en-US" dirty="0" err="1" smtClean="0"/>
              <a:t>실착에</a:t>
            </a:r>
            <a:r>
              <a:rPr lang="ko-KR" altLang="en-US" dirty="0" smtClean="0"/>
              <a:t> 필요한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설정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90FFF1-A8E7-409D-B183-0EBFF77959A5}"/>
              </a:ext>
            </a:extLst>
          </p:cNvPr>
          <p:cNvSpPr txBox="1"/>
          <p:nvPr/>
        </p:nvSpPr>
        <p:spPr>
          <a:xfrm>
            <a:off x="561640" y="1665309"/>
            <a:ext cx="46030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</a:lstStyle>
          <a:p>
            <a:r>
              <a:rPr lang="ko-KR" altLang="en-US" dirty="0" err="1"/>
              <a:t>서보모터를</a:t>
            </a:r>
            <a:r>
              <a:rPr lang="ko-KR" altLang="en-US" dirty="0"/>
              <a:t> 최초 </a:t>
            </a:r>
            <a:r>
              <a:rPr lang="ko-KR" altLang="en-US" dirty="0" err="1"/>
              <a:t>장착시키기</a:t>
            </a:r>
            <a:r>
              <a:rPr lang="ko-KR" altLang="en-US" dirty="0"/>
              <a:t> 전에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서보모터의</a:t>
            </a:r>
            <a:r>
              <a:rPr lang="ko-KR" altLang="en-US" dirty="0"/>
              <a:t> 각도를 </a:t>
            </a:r>
            <a:r>
              <a:rPr lang="en-US" altLang="ko-KR" dirty="0"/>
              <a:t>90</a:t>
            </a:r>
            <a:r>
              <a:rPr lang="ko-KR" altLang="en-US" dirty="0" smtClean="0"/>
              <a:t>도로 맞춰주는 </a:t>
            </a:r>
            <a:r>
              <a:rPr lang="ko-KR" altLang="en-US" dirty="0"/>
              <a:t>작업이 필요한데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우측의 코드를 </a:t>
            </a:r>
            <a:r>
              <a:rPr lang="ko-KR" altLang="en-US" dirty="0" smtClean="0"/>
              <a:t>이용하면 중앙에 </a:t>
            </a:r>
            <a:r>
              <a:rPr lang="ko-KR" altLang="en-US" dirty="0"/>
              <a:t>맞춰진다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조립 후 세세한 조정은</a:t>
            </a:r>
            <a:endParaRPr lang="en-US" altLang="ko-KR" dirty="0"/>
          </a:p>
          <a:p>
            <a:r>
              <a:rPr lang="en-US" altLang="ko-KR" dirty="0" err="1"/>
              <a:t>p.ChangeDutyCycle</a:t>
            </a:r>
            <a:r>
              <a:rPr lang="en-US" altLang="ko-KR" dirty="0"/>
              <a:t>(7.5)</a:t>
            </a:r>
            <a:r>
              <a:rPr lang="ko-KR" altLang="en-US" dirty="0"/>
              <a:t> 의 수치를</a:t>
            </a:r>
            <a:endParaRPr lang="en-US" altLang="ko-KR" dirty="0"/>
          </a:p>
          <a:p>
            <a:r>
              <a:rPr lang="en-US" altLang="ko-KR" dirty="0"/>
              <a:t>0.1 </a:t>
            </a:r>
            <a:r>
              <a:rPr lang="ko-KR" altLang="en-US" dirty="0"/>
              <a:t>씩 조절해가며 정 가운데를 맞춘 후</a:t>
            </a:r>
            <a:endParaRPr lang="en-US" altLang="ko-KR" dirty="0"/>
          </a:p>
          <a:p>
            <a:r>
              <a:rPr lang="ko-KR" altLang="en-US" dirty="0"/>
              <a:t>그 수치를 기억해서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0EEDB01-58AE-454A-8374-62D5FF32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311" y="2552539"/>
            <a:ext cx="699422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RPi.GPIO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GPIO.setmode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(GPIO.BCM)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GPIO.setup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GPIO.OUT)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18은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서보모터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GPIO핀번호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GPIO.PWM(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18은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서보모터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GPIO핀번호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p.start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p.ChangeDutyCycle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7.5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p.stop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GPIO.cleanup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6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초음파센서</a:t>
            </a:r>
            <a:endParaRPr lang="en-US" altLang="ko-KR" dirty="0" smtClean="0"/>
          </a:p>
          <a:p>
            <a:pPr lvl="1"/>
            <a:r>
              <a:rPr lang="ko-KR" altLang="en-US" dirty="0"/>
              <a:t>초음파 센서는 </a:t>
            </a:r>
            <a:r>
              <a:rPr lang="en-US" altLang="ko-KR" dirty="0"/>
              <a:t>40KHz</a:t>
            </a:r>
            <a:r>
              <a:rPr lang="ko-KR" altLang="en-US" dirty="0"/>
              <a:t>의 펄스 신호를 출력하여 반사되어 돌아오는 펄스의 시간을 측정하여 거리를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ko-KR" altLang="en-US" dirty="0"/>
              <a:t>보통 초음파센서에는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신호선이</a:t>
            </a:r>
            <a:r>
              <a:rPr lang="ko-KR" altLang="en-US" dirty="0"/>
              <a:t> 존재하는데 </a:t>
            </a:r>
            <a:r>
              <a:rPr lang="ko-KR" altLang="en-US" dirty="0" smtClean="0"/>
              <a:t>각각 </a:t>
            </a:r>
            <a:r>
              <a:rPr lang="en-US" altLang="ko-KR" dirty="0"/>
              <a:t>VCC, Triger, Echo, GND </a:t>
            </a:r>
            <a:r>
              <a:rPr lang="ko-KR" altLang="en-US" dirty="0"/>
              <a:t>신호가 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VCC </a:t>
            </a:r>
            <a:r>
              <a:rPr lang="ko-KR" altLang="en-US" dirty="0"/>
              <a:t>와 </a:t>
            </a:r>
            <a:r>
              <a:rPr lang="en-US" altLang="ko-KR" dirty="0"/>
              <a:t>GND </a:t>
            </a:r>
            <a:r>
              <a:rPr lang="ko-KR" altLang="en-US" dirty="0"/>
              <a:t>는 </a:t>
            </a:r>
            <a:r>
              <a:rPr lang="en-US" altLang="ko-KR" dirty="0"/>
              <a:t>5v </a:t>
            </a:r>
            <a:r>
              <a:rPr lang="ko-KR" altLang="en-US" dirty="0"/>
              <a:t>라인에 연결하고</a:t>
            </a:r>
            <a:r>
              <a:rPr lang="en-US" altLang="ko-KR" dirty="0"/>
              <a:t>, </a:t>
            </a:r>
            <a:r>
              <a:rPr lang="en-US" altLang="ko-KR" dirty="0" smtClean="0"/>
              <a:t>Triger </a:t>
            </a:r>
            <a:r>
              <a:rPr lang="ko-KR" altLang="en-US" dirty="0"/>
              <a:t>핀과 </a:t>
            </a:r>
            <a:r>
              <a:rPr lang="en-US" altLang="ko-KR" dirty="0"/>
              <a:t>Echo </a:t>
            </a:r>
            <a:r>
              <a:rPr lang="ko-KR" altLang="en-US" dirty="0"/>
              <a:t>핀은 </a:t>
            </a:r>
            <a:r>
              <a:rPr lang="ko-KR" altLang="en-US" dirty="0" err="1"/>
              <a:t>라즈베리파이의</a:t>
            </a:r>
            <a:r>
              <a:rPr lang="ko-KR" altLang="en-US" dirty="0"/>
              <a:t> </a:t>
            </a:r>
            <a:r>
              <a:rPr lang="en-US" altLang="ko-KR" dirty="0"/>
              <a:t>GPIO </a:t>
            </a:r>
            <a:r>
              <a:rPr lang="ko-KR" altLang="en-US" dirty="0"/>
              <a:t>핀에 연결해준다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출력은 펄스를 받아 계산하므로 센서의 </a:t>
            </a:r>
            <a:r>
              <a:rPr lang="en-US" altLang="ko-KR" dirty="0"/>
              <a:t>Trigger </a:t>
            </a:r>
            <a:r>
              <a:rPr lang="ko-KR" altLang="en-US" dirty="0"/>
              <a:t>신호는 </a:t>
            </a:r>
            <a:r>
              <a:rPr lang="en-US" altLang="ko-KR" dirty="0"/>
              <a:t>GPIO </a:t>
            </a:r>
            <a:r>
              <a:rPr lang="ko-KR" altLang="en-US" dirty="0"/>
              <a:t>핀으로 받게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우선 </a:t>
            </a:r>
            <a:r>
              <a:rPr lang="en-US" altLang="ko-KR" dirty="0" err="1"/>
              <a:t>triger</a:t>
            </a:r>
            <a:r>
              <a:rPr lang="en-US" altLang="ko-KR" dirty="0"/>
              <a:t> </a:t>
            </a:r>
            <a:r>
              <a:rPr lang="ko-KR" altLang="en-US" dirty="0"/>
              <a:t>핀에 </a:t>
            </a:r>
            <a:r>
              <a:rPr lang="en-US" altLang="ko-KR" dirty="0"/>
              <a:t>10us </a:t>
            </a:r>
            <a:r>
              <a:rPr lang="ko-KR" altLang="en-US" dirty="0"/>
              <a:t>정도의 </a:t>
            </a:r>
            <a:r>
              <a:rPr lang="en-US" altLang="ko-KR" dirty="0"/>
              <a:t>High </a:t>
            </a:r>
            <a:r>
              <a:rPr lang="ko-KR" altLang="en-US" dirty="0"/>
              <a:t>신호를 주면 초음파센서는 </a:t>
            </a:r>
            <a:r>
              <a:rPr lang="en-US" altLang="ko-KR" dirty="0"/>
              <a:t>40khz </a:t>
            </a:r>
            <a:r>
              <a:rPr lang="ko-KR" altLang="en-US" dirty="0"/>
              <a:t>펄스를 자동적으로 </a:t>
            </a:r>
            <a:r>
              <a:rPr lang="en-US" altLang="ko-KR" dirty="0"/>
              <a:t>8</a:t>
            </a:r>
            <a:r>
              <a:rPr lang="ko-KR" altLang="en-US" dirty="0"/>
              <a:t>번을 발생시키고 펄스를 발생시킨 직후에 </a:t>
            </a:r>
            <a:r>
              <a:rPr lang="en-US" altLang="ko-KR" dirty="0"/>
              <a:t>echo </a:t>
            </a:r>
            <a:r>
              <a:rPr lang="ko-KR" altLang="en-US" dirty="0"/>
              <a:t>핀은 </a:t>
            </a:r>
            <a:r>
              <a:rPr lang="en-US" altLang="ko-KR" dirty="0"/>
              <a:t>high </a:t>
            </a:r>
            <a:r>
              <a:rPr lang="ko-KR" altLang="en-US" dirty="0"/>
              <a:t>되고 반사된 초음파가 감지 </a:t>
            </a:r>
            <a:r>
              <a:rPr lang="ko-KR" altLang="en-US" dirty="0" err="1"/>
              <a:t>되었을때</a:t>
            </a:r>
            <a:r>
              <a:rPr lang="ko-KR" altLang="en-US" dirty="0"/>
              <a:t> </a:t>
            </a:r>
            <a:r>
              <a:rPr lang="en-US" altLang="ko-KR" dirty="0"/>
              <a:t>echo </a:t>
            </a:r>
            <a:r>
              <a:rPr lang="ko-KR" altLang="en-US" dirty="0"/>
              <a:t>핀이 </a:t>
            </a:r>
            <a:r>
              <a:rPr lang="en-US" altLang="ko-KR" dirty="0"/>
              <a:t>low 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Echo </a:t>
            </a:r>
            <a:r>
              <a:rPr lang="ko-KR" altLang="en-US" dirty="0"/>
              <a:t>핀이 </a:t>
            </a:r>
            <a:r>
              <a:rPr lang="en-US" altLang="ko-KR" dirty="0"/>
              <a:t>high </a:t>
            </a:r>
            <a:r>
              <a:rPr lang="ko-KR" altLang="en-US" dirty="0"/>
              <a:t>였다가 </a:t>
            </a:r>
            <a:r>
              <a:rPr lang="en-US" altLang="ko-KR" dirty="0"/>
              <a:t>low </a:t>
            </a:r>
            <a:r>
              <a:rPr lang="ko-KR" altLang="en-US" dirty="0"/>
              <a:t>가 되는데 걸리는 시간을 측정하여서 그 시간을 초음파의 속도</a:t>
            </a:r>
            <a:r>
              <a:rPr lang="en-US" altLang="ko-KR" dirty="0"/>
              <a:t>/2(</a:t>
            </a:r>
            <a:r>
              <a:rPr lang="ko-KR" altLang="en-US" dirty="0"/>
              <a:t>즉 </a:t>
            </a:r>
            <a:r>
              <a:rPr lang="en-US" altLang="ko-KR" dirty="0"/>
              <a:t>58)</a:t>
            </a:r>
            <a:r>
              <a:rPr lang="ko-KR" altLang="en-US" dirty="0"/>
              <a:t>로 나누면 거리가 나온다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4325752"/>
            <a:ext cx="4736030" cy="2324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648" y="4325752"/>
            <a:ext cx="6210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초음파 센서 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34" y="1812863"/>
            <a:ext cx="6146799" cy="45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4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초음파센서 프로그램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9467" y="1439333"/>
            <a:ext cx="5494866" cy="53399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#!/</a:t>
            </a:r>
            <a:r>
              <a:rPr lang="en-US" altLang="ko-KR" sz="1100" dirty="0" err="1">
                <a:solidFill>
                  <a:srgbClr val="999999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/bin/</a:t>
            </a:r>
            <a:r>
              <a:rPr lang="en-US" altLang="ko-KR" sz="1100" dirty="0" err="1">
                <a:solidFill>
                  <a:srgbClr val="999999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 python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#-*- coding: utf-8 -*-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time</a:t>
            </a:r>
          </a:p>
          <a:p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RPi.GPIO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as GPIO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 err="1" smtClean="0">
                <a:solidFill>
                  <a:srgbClr val="F0F0F0"/>
                </a:solidFill>
                <a:latin typeface="Consolas" panose="020B0609020204030204" pitchFamily="49" charset="0"/>
              </a:rPr>
              <a:t>GPIO.setmode</a:t>
            </a:r>
            <a:r>
              <a:rPr lang="en-US" altLang="ko-KR" sz="1100" dirty="0" smtClean="0">
                <a:solidFill>
                  <a:srgbClr val="F0F0F0"/>
                </a:solidFill>
                <a:latin typeface="Consolas" panose="020B0609020204030204" pitchFamily="49" charset="0"/>
              </a:rPr>
              <a:t>(GPIO.BCM) 	</a:t>
            </a:r>
            <a:r>
              <a:rPr lang="en-US" altLang="ko-KR" sz="11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핀 넘버링을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BCM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방식을 사용한다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HC-SR04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의 </a:t>
            </a:r>
            <a:r>
              <a:rPr lang="ko-KR" altLang="en-US" sz="1100" dirty="0" err="1">
                <a:solidFill>
                  <a:srgbClr val="999999"/>
                </a:solidFill>
                <a:latin typeface="Consolas" panose="020B0609020204030204" pitchFamily="49" charset="0"/>
              </a:rPr>
              <a:t>트리거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 핀을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GPIO 17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번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100" dirty="0" err="1">
                <a:solidFill>
                  <a:srgbClr val="999999"/>
                </a:solidFill>
                <a:latin typeface="Consolas" panose="020B0609020204030204" pitchFamily="49" charset="0"/>
              </a:rPr>
              <a:t>에코핀을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GPIO 27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번에 연결한다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GPIO_TRIGGER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21 //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17 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GPIO_ECHO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16 //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27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4BE6F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FFD500"/>
                </a:solidFill>
                <a:latin typeface="Consolas" panose="020B0609020204030204" pitchFamily="49" charset="0"/>
              </a:rPr>
              <a:t>"Ultrasonic Distance Measurement"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초음파를 내보낼 </a:t>
            </a:r>
            <a:r>
              <a:rPr lang="ko-KR" altLang="en-US" sz="1100" dirty="0" err="1">
                <a:solidFill>
                  <a:srgbClr val="999999"/>
                </a:solidFill>
                <a:latin typeface="Consolas" panose="020B0609020204030204" pitchFamily="49" charset="0"/>
              </a:rPr>
              <a:t>트리거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 핀은 출력 모드로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반사파를 수신할 에코 </a:t>
            </a:r>
            <a:r>
              <a:rPr lang="ko-KR" altLang="en-US" sz="1100" dirty="0" err="1">
                <a:solidFill>
                  <a:srgbClr val="999999"/>
                </a:solidFill>
                <a:latin typeface="Consolas" panose="020B0609020204030204" pitchFamily="49" charset="0"/>
              </a:rPr>
              <a:t>피은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 입력 모드로 설정한다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GPIO.setup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(GPIO_TRIGGER,GPIO.OUT) </a:t>
            </a:r>
          </a:p>
          <a:p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GPIO.setup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(GPIO_ECHO,GPIO.IN)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True: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stop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0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start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0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먼저 </a:t>
            </a:r>
            <a:r>
              <a:rPr lang="ko-KR" altLang="en-US" sz="1100" dirty="0" err="1">
                <a:solidFill>
                  <a:srgbClr val="999999"/>
                </a:solidFill>
                <a:latin typeface="Consolas" panose="020B0609020204030204" pitchFamily="49" charset="0"/>
              </a:rPr>
              <a:t>트리거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 핀을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OFF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상태로 유지한다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GPIO.output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(GPIO_TRIGGER, False)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10us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펄스를 내보낸다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 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100" dirty="0" err="1">
                <a:solidFill>
                  <a:srgbClr val="999999"/>
                </a:solidFill>
                <a:latin typeface="Consolas" panose="020B0609020204030204" pitchFamily="49" charset="0"/>
              </a:rPr>
              <a:t>파이썬에서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 이 펄스는 실제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100us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근처가 될 것이다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하지만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HC-SR04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센서는 이 오차를 받아준다</a:t>
            </a:r>
            <a:r>
              <a:rPr lang="en-US" altLang="ko-KR" sz="11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endParaRPr lang="en-US" altLang="ko-KR" sz="11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79066" y="1439333"/>
            <a:ext cx="5494866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GPIO.output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(GPIO_TRIGGER, True)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0.00001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GPIO.output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(GPIO_TRIGGER, False)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에코 핀이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ON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되는 시점을 시작 시간으로 잡는다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GPIO.input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(GPIO_ECHO)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    start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time.time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에코 핀이 다시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OFF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되는 시점을 반사파 수신 시간으로 잡는다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GPIO.input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(GPIO_ECHO)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    stop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time.time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Calculate pulse length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elapsed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stop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start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초음파는 반사파이기 때문에 실제 이동 거리는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배이다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따라서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로 나눈다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음속은 편의상 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340m/s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로 계산한다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100" dirty="0">
                <a:solidFill>
                  <a:srgbClr val="999999"/>
                </a:solidFill>
                <a:latin typeface="Consolas" panose="020B0609020204030204" pitchFamily="49" charset="0"/>
              </a:rPr>
              <a:t>현재 온도를 반영해서 보정할 수 있다</a:t>
            </a:r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(stop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start):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    distance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(elapsed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34000.0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10AFF"/>
                </a:solidFill>
                <a:latin typeface="Consolas" panose="020B0609020204030204" pitchFamily="49" charset="0"/>
              </a:rPr>
              <a:t>2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>
                <a:solidFill>
                  <a:srgbClr val="4BE6F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FFD500"/>
                </a:solidFill>
                <a:latin typeface="Consolas" panose="020B0609020204030204" pitchFamily="49" charset="0"/>
              </a:rPr>
              <a:t>"Distance : %.1f cm"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% distance</a:t>
            </a:r>
          </a:p>
          <a:p>
            <a:r>
              <a:rPr lang="en-US" altLang="ko-KR" sz="1100" dirty="0">
                <a:solidFill>
                  <a:srgbClr val="FF3399"/>
                </a:solidFill>
                <a:latin typeface="Consolas" panose="020B0609020204030204" pitchFamily="49" charset="0"/>
              </a:rPr>
              <a:t>except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KeyboardInterrupt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:   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4BE6F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FFD500"/>
                </a:solidFill>
                <a:latin typeface="Consolas" panose="020B0609020204030204" pitchFamily="49" charset="0"/>
              </a:rPr>
              <a:t>"Ultrasonic Distance Measurement End"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GPIO.cleanup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dirty="0">
                <a:solidFill>
                  <a:srgbClr val="999999"/>
                </a:solidFill>
                <a:latin typeface="Consolas" panose="020B0609020204030204" pitchFamily="49" charset="0"/>
              </a:rPr>
              <a:t># Reset GPIO settings</a:t>
            </a:r>
            <a:endParaRPr lang="en-US" altLang="ko-KR" sz="11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F0F0F0"/>
                </a:solidFill>
                <a:latin typeface="Consolas" panose="020B0609020204030204" pitchFamily="49" charset="0"/>
              </a:rPr>
              <a:t>GPIO.cleanup</a:t>
            </a:r>
            <a:r>
              <a:rPr lang="en-US" altLang="ko-KR" sz="1100" dirty="0">
                <a:solidFill>
                  <a:srgbClr val="F0F0F0"/>
                </a:solidFill>
                <a:latin typeface="Consolas" panose="020B0609020204030204" pitchFamily="49" charset="0"/>
              </a:rPr>
              <a:t>()</a:t>
            </a:r>
            <a:endParaRPr lang="en-US" altLang="ko-KR" sz="11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1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924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17,18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338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XVII, XVIII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라즈베리파이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파이썬을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이용한 모터제어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라즈비안에서는</a:t>
            </a:r>
            <a:r>
              <a:rPr lang="ko-KR" altLang="en-US" dirty="0" smtClean="0"/>
              <a:t> 내부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에디터를 가지고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 </a:t>
            </a:r>
            <a:r>
              <a:rPr lang="en-US" altLang="ko-KR" dirty="0" smtClean="0"/>
              <a:t>=&gt; Programming =&gt; </a:t>
            </a:r>
            <a:r>
              <a:rPr lang="en-US" altLang="ko-KR" dirty="0" err="1" smtClean="0"/>
              <a:t>Thonny</a:t>
            </a:r>
            <a:r>
              <a:rPr lang="en-US" altLang="ko-KR" dirty="0" smtClean="0"/>
              <a:t> Python IDE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72"/>
          <a:stretch/>
        </p:blipFill>
        <p:spPr>
          <a:xfrm>
            <a:off x="1430866" y="2446867"/>
            <a:ext cx="4961466" cy="396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185" y="2446867"/>
            <a:ext cx="3880498" cy="39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GPIO</a:t>
            </a:r>
            <a:endParaRPr lang="ko-KR" altLang="en-US" dirty="0"/>
          </a:p>
          <a:p>
            <a:pPr lvl="1"/>
            <a:r>
              <a:rPr lang="ko-KR" altLang="en-US" dirty="0" err="1"/>
              <a:t>라즈베리파이에는</a:t>
            </a:r>
            <a:r>
              <a:rPr lang="ko-KR" altLang="en-US" dirty="0"/>
              <a:t> </a:t>
            </a:r>
            <a:r>
              <a:rPr lang="en-US" altLang="ko-KR" dirty="0" err="1"/>
              <a:t>usb</a:t>
            </a:r>
            <a:r>
              <a:rPr lang="ko-KR" altLang="en-US" dirty="0"/>
              <a:t>나 </a:t>
            </a:r>
            <a:r>
              <a:rPr lang="en-US" altLang="ko-KR" dirty="0" err="1"/>
              <a:t>hdmi</a:t>
            </a:r>
            <a:r>
              <a:rPr lang="en-US" altLang="ko-KR" dirty="0"/>
              <a:t> </a:t>
            </a:r>
            <a:r>
              <a:rPr lang="ko-KR" altLang="en-US" dirty="0"/>
              <a:t>이외에도 핀 형태로 생긴 </a:t>
            </a:r>
            <a:r>
              <a:rPr lang="en-US" altLang="ko-KR" dirty="0"/>
              <a:t>GPIO</a:t>
            </a:r>
            <a:r>
              <a:rPr lang="ko-KR" altLang="en-US" dirty="0"/>
              <a:t>라는 것이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GPIO</a:t>
            </a:r>
            <a:r>
              <a:rPr lang="ko-KR" altLang="en-US" dirty="0"/>
              <a:t>를 이용해 센서나 각종 전선을 연결해 활용할 수 있는데 모터나 초음파 센서 등의 활용을 이 </a:t>
            </a:r>
            <a:r>
              <a:rPr lang="en-US" altLang="ko-KR" dirty="0"/>
              <a:t>GPIO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GPIO</a:t>
            </a:r>
            <a:r>
              <a:rPr lang="ko-KR" altLang="en-US" dirty="0"/>
              <a:t>는 각각 번호가 있고 쓰임새가 다르므로 방향과 번호에 유의해야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BBDDBD-06F6-42AB-B3AE-47C95196BF96}"/>
              </a:ext>
            </a:extLst>
          </p:cNvPr>
          <p:cNvSpPr txBox="1"/>
          <p:nvPr/>
        </p:nvSpPr>
        <p:spPr>
          <a:xfrm>
            <a:off x="553043" y="3284936"/>
            <a:ext cx="42221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먼저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GPIO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는 각 핀마다 번호가 있으며 각각 쓰임새가 정해져 있는데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좌측의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번 핀의 경우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3.3V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의 전압을 흘려 보내주는 전원 역할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GND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ground (-)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단자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그리고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GPIO n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번으로 되어있는 핀들이 각각 신호를 송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수신 하는 핀이다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1CE75695-13C4-4563-894A-3DFB4D4A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33" y="2608889"/>
            <a:ext cx="6959601" cy="415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DC</a:t>
            </a:r>
            <a:r>
              <a:rPr lang="ko-KR" altLang="en-US" dirty="0" smtClean="0"/>
              <a:t>모터</a:t>
            </a:r>
            <a:endParaRPr lang="en-US" altLang="ko-KR" dirty="0" smtClean="0"/>
          </a:p>
          <a:p>
            <a:pPr lvl="1"/>
            <a:r>
              <a:rPr lang="ko-KR" altLang="en-US" dirty="0"/>
              <a:t>자율주행자동차를 만들 때 </a:t>
            </a:r>
            <a:r>
              <a:rPr lang="en-US" altLang="ko-KR" dirty="0"/>
              <a:t>dc</a:t>
            </a:r>
            <a:r>
              <a:rPr lang="ko-KR" altLang="en-US" dirty="0"/>
              <a:t>모터는 속도조절 및 </a:t>
            </a:r>
            <a:r>
              <a:rPr lang="ko-KR" altLang="en-US" dirty="0" smtClean="0"/>
              <a:t>전진</a:t>
            </a:r>
            <a:r>
              <a:rPr lang="en-US" altLang="ko-KR" dirty="0"/>
              <a:t>, </a:t>
            </a:r>
            <a:r>
              <a:rPr lang="ko-KR" altLang="en-US" dirty="0"/>
              <a:t>후진</a:t>
            </a:r>
            <a:r>
              <a:rPr lang="en-US" altLang="ko-KR" dirty="0"/>
              <a:t>, </a:t>
            </a:r>
            <a:r>
              <a:rPr lang="ko-KR" altLang="en-US" dirty="0"/>
              <a:t>정지의 역할을 하게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정지의 경우 실제로 브레이크를 거는 것이 아닌 단순히 속도를 </a:t>
            </a:r>
            <a:r>
              <a:rPr lang="en-US" altLang="ko-KR" dirty="0"/>
              <a:t>0</a:t>
            </a:r>
            <a:r>
              <a:rPr lang="ko-KR" altLang="en-US" dirty="0"/>
              <a:t>으로 만드는 것이기 때문에 다소 부정확 하지만</a:t>
            </a:r>
            <a:r>
              <a:rPr lang="en-US" altLang="ko-KR" dirty="0"/>
              <a:t>, </a:t>
            </a:r>
            <a:r>
              <a:rPr lang="ko-KR" altLang="en-US" dirty="0"/>
              <a:t>속도를 위해서 모터드라이버를 사용 할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일반적인 </a:t>
            </a:r>
            <a:r>
              <a:rPr lang="en-US" altLang="ko-KR" dirty="0"/>
              <a:t>dc</a:t>
            </a:r>
            <a:r>
              <a:rPr lang="ko-KR" altLang="en-US" dirty="0"/>
              <a:t>모터의 경우 </a:t>
            </a:r>
            <a:r>
              <a:rPr lang="en-US" altLang="ko-KR" dirty="0"/>
              <a:t>(+) </a:t>
            </a:r>
            <a:r>
              <a:rPr lang="ko-KR" altLang="en-US" dirty="0"/>
              <a:t>단자</a:t>
            </a:r>
            <a:r>
              <a:rPr lang="en-US" altLang="ko-KR" dirty="0"/>
              <a:t>, (-) </a:t>
            </a:r>
            <a:r>
              <a:rPr lang="ko-KR" altLang="en-US" dirty="0"/>
              <a:t>단자 만으로 구성되어 </a:t>
            </a:r>
            <a:r>
              <a:rPr lang="ko-KR" altLang="en-US" dirty="0" smtClean="0"/>
              <a:t>있지만 모터드라이버를 </a:t>
            </a:r>
            <a:r>
              <a:rPr lang="ko-KR" altLang="en-US" dirty="0"/>
              <a:t>사용할 땐 그 외의 단자가 추가로 구성이 되어 있어서 </a:t>
            </a:r>
            <a:r>
              <a:rPr lang="ko-KR" altLang="en-US" dirty="0" smtClean="0"/>
              <a:t>모터로 </a:t>
            </a:r>
            <a:r>
              <a:rPr lang="ko-KR" altLang="en-US" dirty="0"/>
              <a:t>유입되는 </a:t>
            </a:r>
            <a:r>
              <a:rPr lang="ko-KR" altLang="en-US" dirty="0" err="1"/>
              <a:t>전류량을</a:t>
            </a:r>
            <a:r>
              <a:rPr lang="ko-KR" altLang="en-US" dirty="0"/>
              <a:t> 조절 할 수 있게 도와주고 </a:t>
            </a:r>
            <a:r>
              <a:rPr lang="en-US" altLang="ko-KR" dirty="0"/>
              <a:t>(+)</a:t>
            </a:r>
            <a:r>
              <a:rPr lang="ko-KR" altLang="en-US" dirty="0"/>
              <a:t>단자와 </a:t>
            </a:r>
            <a:r>
              <a:rPr lang="en-US" altLang="ko-KR" dirty="0"/>
              <a:t>(-)</a:t>
            </a:r>
            <a:r>
              <a:rPr lang="ko-KR" altLang="en-US" dirty="0"/>
              <a:t>단자를 전환시켜 방향을 바꿔주는 역할도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0467" y="3942771"/>
            <a:ext cx="53678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우선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GPIO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의 핀을 먼저 </a:t>
            </a:r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세팅해야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하는데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연결되는 핀 모두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output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으로 </a:t>
            </a:r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세팅해준다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그리고 그 중에서 하나의 핀은 </a:t>
            </a:r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속도값을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받을 </a:t>
            </a:r>
            <a:r>
              <a:rPr lang="en-US" altLang="ko-KR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pwm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핀으로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설정할 것이다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GPIO.PWM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은 </a:t>
            </a:r>
            <a:r>
              <a:rPr lang="en-US" altLang="ko-KR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pwm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의 범위를 설정해주고 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400" b="1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pwm.start</a:t>
            </a:r>
            <a:r>
              <a:rPr lang="en-US" altLang="ko-KR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(0)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으로 </a:t>
            </a:r>
            <a:r>
              <a:rPr lang="en-US" altLang="ko-KR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pwm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핀을 가동시켜 준다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070B7EA-097C-418A-AFFF-36EAFB70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735" y="3798806"/>
            <a:ext cx="431211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setPinConfig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INB):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GPIO.setup(EN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GPIO.setup(INA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GPIO.setup(INB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pwm = GPIO.PWM(EN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pwm.start(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DC</a:t>
            </a:r>
            <a:r>
              <a:rPr lang="ko-KR" altLang="en-US" dirty="0" smtClean="0"/>
              <a:t>모터 연결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0C13129-485F-4E1E-8377-A912E6B51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7" t="2633" r="10474" b="3221"/>
          <a:stretch/>
        </p:blipFill>
        <p:spPr>
          <a:xfrm>
            <a:off x="2590801" y="1080493"/>
            <a:ext cx="5918200" cy="5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DC</a:t>
            </a:r>
            <a:r>
              <a:rPr lang="ko-KR" altLang="en-US" dirty="0" smtClean="0"/>
              <a:t>모터 구동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F8E6DC-16F8-44D9-934D-8BD294068E39}"/>
              </a:ext>
            </a:extLst>
          </p:cNvPr>
          <p:cNvSpPr txBox="1"/>
          <p:nvPr/>
        </p:nvSpPr>
        <p:spPr>
          <a:xfrm>
            <a:off x="389467" y="1797563"/>
            <a:ext cx="5622852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앞에서 설정해준 </a:t>
            </a:r>
            <a:r>
              <a:rPr lang="en-US" altLang="ko-KR" dirty="0" err="1"/>
              <a:t>pwm</a:t>
            </a:r>
            <a:r>
              <a:rPr lang="en-US" altLang="ko-KR" dirty="0"/>
              <a:t> </a:t>
            </a:r>
            <a:r>
              <a:rPr lang="ko-KR" altLang="en-US" dirty="0"/>
              <a:t>값을 그대로 가져와서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pwm.ChangeDutyCycle</a:t>
            </a:r>
            <a:r>
              <a:rPr lang="en-US" altLang="ko-KR" dirty="0"/>
              <a:t>() </a:t>
            </a:r>
          </a:p>
          <a:p>
            <a:endParaRPr lang="en-US" altLang="ko-KR" dirty="0"/>
          </a:p>
          <a:p>
            <a:r>
              <a:rPr lang="ko-KR" altLang="en-US" dirty="0"/>
              <a:t>은 </a:t>
            </a:r>
            <a:r>
              <a:rPr lang="en-US" altLang="ko-KR" dirty="0" err="1"/>
              <a:t>pwm</a:t>
            </a:r>
            <a:r>
              <a:rPr lang="ko-KR" altLang="en-US" dirty="0"/>
              <a:t>으로 입력할 아날로그 값이 괄호 안에 들어가게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INA</a:t>
            </a:r>
            <a:r>
              <a:rPr lang="ko-KR" altLang="en-US" dirty="0"/>
              <a:t>와 </a:t>
            </a:r>
            <a:r>
              <a:rPr lang="en-US" altLang="ko-KR" dirty="0"/>
              <a:t>INB</a:t>
            </a:r>
            <a:r>
              <a:rPr lang="ko-KR" altLang="en-US" dirty="0"/>
              <a:t>는 모터드라이버에서 하나의 모터에 할당된 </a:t>
            </a:r>
            <a:r>
              <a:rPr lang="en-US" altLang="ko-KR" dirty="0"/>
              <a:t>+</a:t>
            </a:r>
            <a:r>
              <a:rPr lang="ko-KR" altLang="en-US" dirty="0"/>
              <a:t>핀</a:t>
            </a:r>
            <a:r>
              <a:rPr lang="en-US" altLang="ko-KR" dirty="0"/>
              <a:t>, -</a:t>
            </a:r>
            <a:r>
              <a:rPr lang="ko-KR" altLang="en-US" dirty="0"/>
              <a:t>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stat</a:t>
            </a:r>
            <a:r>
              <a:rPr lang="ko-KR" altLang="en-US" dirty="0"/>
              <a:t> 가 </a:t>
            </a:r>
            <a:r>
              <a:rPr lang="en-US" altLang="ko-KR" dirty="0"/>
              <a:t>FORWARD </a:t>
            </a:r>
            <a:r>
              <a:rPr lang="ko-KR" altLang="en-US" dirty="0"/>
              <a:t>일 때 </a:t>
            </a:r>
            <a:r>
              <a:rPr lang="en-US" altLang="ko-KR" dirty="0"/>
              <a:t>INA</a:t>
            </a:r>
            <a:r>
              <a:rPr lang="ko-KR" altLang="en-US" dirty="0"/>
              <a:t>가 </a:t>
            </a:r>
            <a:r>
              <a:rPr lang="en-US" altLang="ko-KR" dirty="0"/>
              <a:t>(+), INB</a:t>
            </a:r>
            <a:r>
              <a:rPr lang="ko-KR" altLang="en-US" dirty="0"/>
              <a:t>가 </a:t>
            </a:r>
            <a:r>
              <a:rPr lang="en-US" altLang="ko-KR" dirty="0"/>
              <a:t>(–)</a:t>
            </a:r>
          </a:p>
          <a:p>
            <a:r>
              <a:rPr lang="en-US" altLang="ko-KR" dirty="0"/>
              <a:t>stat </a:t>
            </a:r>
            <a:r>
              <a:rPr lang="ko-KR" altLang="en-US" dirty="0"/>
              <a:t>가 </a:t>
            </a:r>
            <a:r>
              <a:rPr lang="en-US" altLang="ko-KR" dirty="0"/>
              <a:t>BACKWARD </a:t>
            </a:r>
            <a:r>
              <a:rPr lang="ko-KR" altLang="en-US" dirty="0"/>
              <a:t>일 때 </a:t>
            </a:r>
            <a:r>
              <a:rPr lang="en-US" altLang="ko-KR" dirty="0"/>
              <a:t>INA</a:t>
            </a:r>
            <a:r>
              <a:rPr lang="ko-KR" altLang="en-US" dirty="0"/>
              <a:t>가 </a:t>
            </a:r>
            <a:r>
              <a:rPr lang="en-US" altLang="ko-KR" dirty="0"/>
              <a:t>(-), INB</a:t>
            </a:r>
            <a:r>
              <a:rPr lang="ko-KR" altLang="en-US" dirty="0"/>
              <a:t>가 </a:t>
            </a:r>
            <a:r>
              <a:rPr lang="en-US" altLang="ko-KR" dirty="0"/>
              <a:t>(+)</a:t>
            </a:r>
          </a:p>
          <a:p>
            <a:r>
              <a:rPr lang="en-US" altLang="ko-KR" dirty="0"/>
              <a:t>stat </a:t>
            </a:r>
            <a:r>
              <a:rPr lang="ko-KR" altLang="en-US" dirty="0"/>
              <a:t>가 </a:t>
            </a:r>
            <a:r>
              <a:rPr lang="en-US" altLang="ko-KR" dirty="0"/>
              <a:t>STOP </a:t>
            </a:r>
            <a:r>
              <a:rPr lang="ko-KR" altLang="en-US" dirty="0"/>
              <a:t>일 때 </a:t>
            </a:r>
            <a:r>
              <a:rPr lang="en-US" altLang="ko-KR" dirty="0"/>
              <a:t>INA, INB </a:t>
            </a:r>
            <a:r>
              <a:rPr lang="ko-KR" altLang="en-US" dirty="0"/>
              <a:t>모두 </a:t>
            </a:r>
            <a:r>
              <a:rPr lang="en-US" altLang="ko-KR" dirty="0"/>
              <a:t>(–)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전기가 흐르지 않음</a:t>
            </a:r>
            <a:r>
              <a:rPr lang="en-US" altLang="ko-KR" dirty="0"/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AFCCB39-1EDD-4755-B33C-D61C38FD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528" y="1797563"/>
            <a:ext cx="428227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setMotorControl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(pwm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pwm.ChangeDutyCycle(speed)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 == FORWARD: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GPIO.output(INA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HIGH)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GPIO.output(INB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LOW)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elif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 == BACKWORD: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GPIO.output(INA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LOW)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GPIO.output(INB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HIGH)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elif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 == STOP: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GPIO.output(INA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LOW)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GPIO.output(INB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LOW)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0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DD42619-14B9-4BFD-A169-FC025AF8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7" y="1010245"/>
            <a:ext cx="3590358" cy="584775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RPi.GPIO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STOP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FORWARD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BACKWORD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CH1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CH2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OUTPUT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HIGH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LOW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ENA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26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ENB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IN1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19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IN2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IN3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IN4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setPinConfig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INB):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GPIO.setup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GPIO.setup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GPIO.setup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GPIO.PWM(EN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pwm.start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E66F523-5BE7-482D-A3B6-9A32C560B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831" y="1010245"/>
            <a:ext cx="3852337" cy="56784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setMotorControl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speed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pwm.ChangeDutyCycle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speed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FORWARD: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HIGH)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LOW)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BACKWORD: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LOW)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HIGH)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STOP: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LOW)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GPIO.output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LOW)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speed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CH1: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setMotorControl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speed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setMotorControl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IN4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speed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GPIO.setmode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(GPIO.BCM)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setPinConfig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(ENA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IN2)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pwmB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setPinConfig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(ENB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IN4)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FORWARD)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FORWARD)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439C877-050D-45D0-92CA-EDB6AFEA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830" y="1010245"/>
            <a:ext cx="3467370" cy="34009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FORWARD)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FORWARD)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BACKWORD)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BACKWORD)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STOP)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STOP)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KeyboardInterrupt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GPIO.cleanup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64C4B4-497F-4F14-AF22-83523318A2A9}"/>
              </a:ext>
            </a:extLst>
          </p:cNvPr>
          <p:cNvSpPr txBox="1"/>
          <p:nvPr/>
        </p:nvSpPr>
        <p:spPr>
          <a:xfrm>
            <a:off x="8288374" y="4536489"/>
            <a:ext cx="3471826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 err="1"/>
              <a:t>라즈베리파이에서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문을 탈출 할 땐 일반적으로 </a:t>
            </a:r>
            <a:r>
              <a:rPr lang="en-US" altLang="ko-KR" dirty="0"/>
              <a:t>try, except </a:t>
            </a:r>
            <a:r>
              <a:rPr lang="ko-KR" altLang="en-US" dirty="0"/>
              <a:t>문을 이용하여 </a:t>
            </a:r>
            <a:r>
              <a:rPr lang="en-US" altLang="ko-KR" dirty="0" err="1"/>
              <a:t>KeyboardInterrupt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아무키나</a:t>
            </a:r>
            <a:r>
              <a:rPr lang="ko-KR" altLang="en-US" dirty="0"/>
              <a:t> 입력되면 </a:t>
            </a:r>
            <a:r>
              <a:rPr lang="en-US" altLang="ko-KR" dirty="0"/>
              <a:t>pass</a:t>
            </a:r>
            <a:r>
              <a:rPr lang="ko-KR" altLang="en-US" dirty="0"/>
              <a:t> 시키고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끝을 </a:t>
            </a:r>
            <a:r>
              <a:rPr lang="ko-KR" altLang="en-US" dirty="0" err="1"/>
              <a:t>낼때</a:t>
            </a:r>
            <a:r>
              <a:rPr lang="ko-KR" altLang="en-US" dirty="0"/>
              <a:t> </a:t>
            </a:r>
            <a:r>
              <a:rPr lang="en-US" altLang="ko-KR" dirty="0" err="1"/>
              <a:t>GPIO.cleanup</a:t>
            </a:r>
            <a:r>
              <a:rPr lang="en-US" altLang="ko-KR" dirty="0"/>
              <a:t>() </a:t>
            </a:r>
            <a:r>
              <a:rPr lang="ko-KR" altLang="en-US" dirty="0"/>
              <a:t>으로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GPIO</a:t>
            </a:r>
            <a:r>
              <a:rPr lang="ko-KR" altLang="en-US" dirty="0"/>
              <a:t>핀 설정을 초기화 시켜준다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6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자율주행자동차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서보모터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서보모터는</a:t>
            </a:r>
            <a:r>
              <a:rPr lang="ko-KR" altLang="en-US" dirty="0"/>
              <a:t> 기본적으로 </a:t>
            </a:r>
            <a:r>
              <a:rPr lang="en-US" altLang="ko-KR" dirty="0"/>
              <a:t>5v</a:t>
            </a:r>
            <a:r>
              <a:rPr lang="ko-KR" altLang="en-US" dirty="0"/>
              <a:t>의 전압을 사용하며 마이크로컴퓨터로 제어할 경우 송신되는 아날로그 수치에 맞는 각도로 회전하여 원하는 회전각을 제어하고 싶을 때 주로 사용된다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이때의 </a:t>
            </a:r>
            <a:r>
              <a:rPr lang="ko-KR" altLang="en-US" dirty="0"/>
              <a:t>아날로그 값은 </a:t>
            </a:r>
            <a:r>
              <a:rPr lang="en-US" altLang="ko-KR" dirty="0"/>
              <a:t>0 ~ 255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ko-KR" altLang="en-US" dirty="0"/>
              <a:t>경우 직접적인 아날로그 핀이 없어 디지털 핀의 </a:t>
            </a:r>
            <a:r>
              <a:rPr lang="en-US" altLang="ko-KR" dirty="0"/>
              <a:t>PWM</a:t>
            </a:r>
            <a:r>
              <a:rPr lang="ko-KR" altLang="en-US" dirty="0"/>
              <a:t>방식을 이용하게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PWM</a:t>
            </a:r>
            <a:r>
              <a:rPr lang="ko-KR" altLang="en-US" dirty="0"/>
              <a:t>은 일정 주기 </a:t>
            </a:r>
            <a:r>
              <a:rPr lang="en-US" altLang="ko-KR" dirty="0"/>
              <a:t>( </a:t>
            </a:r>
            <a:r>
              <a:rPr lang="ko-KR" altLang="en-US" dirty="0"/>
              <a:t>일반적으로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100ms </a:t>
            </a:r>
            <a:r>
              <a:rPr lang="en-US" altLang="ko-KR" dirty="0"/>
              <a:t>) </a:t>
            </a:r>
            <a:r>
              <a:rPr lang="ko-KR" altLang="en-US" dirty="0"/>
              <a:t>동안 </a:t>
            </a:r>
            <a:r>
              <a:rPr lang="en-US" altLang="ko-KR" dirty="0"/>
              <a:t>HIGH</a:t>
            </a:r>
            <a:r>
              <a:rPr lang="ko-KR" altLang="en-US" dirty="0"/>
              <a:t>로 있던 </a:t>
            </a:r>
            <a:r>
              <a:rPr lang="ko-KR" altLang="en-US" dirty="0" smtClean="0"/>
              <a:t>시간의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비율을 </a:t>
            </a:r>
            <a:r>
              <a:rPr lang="ko-KR" altLang="en-US" dirty="0"/>
              <a:t>계산하여 </a:t>
            </a:r>
            <a:r>
              <a:rPr lang="en-US" altLang="ko-KR" dirty="0"/>
              <a:t>0 ~ 255 </a:t>
            </a:r>
            <a:r>
              <a:rPr lang="ko-KR" altLang="en-US" dirty="0"/>
              <a:t>사이의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값으로 </a:t>
            </a:r>
            <a:r>
              <a:rPr lang="ko-KR" altLang="en-US" dirty="0"/>
              <a:t>나타내는 방법이며 이로 인해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원하는 </a:t>
            </a:r>
            <a:r>
              <a:rPr lang="ko-KR" altLang="en-US" dirty="0"/>
              <a:t>각도로 주고 싶을 경우 약간의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계산이 </a:t>
            </a:r>
            <a:r>
              <a:rPr lang="ko-KR" altLang="en-US" dirty="0"/>
              <a:t>필요하다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duty cycle</a:t>
            </a:r>
            <a:r>
              <a:rPr lang="ko-KR" altLang="en-US" dirty="0"/>
              <a:t>은 </a:t>
            </a:r>
            <a:r>
              <a:rPr lang="en-US" altLang="ko-KR" dirty="0"/>
              <a:t>2.5 ~ 12.5 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범위가 </a:t>
            </a:r>
            <a:r>
              <a:rPr lang="ko-KR" altLang="en-US" dirty="0" err="1" smtClean="0"/>
              <a:t>서보모터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도 </a:t>
            </a:r>
            <a:r>
              <a:rPr lang="en-US" altLang="ko-KR" dirty="0"/>
              <a:t>~ 180</a:t>
            </a:r>
            <a:r>
              <a:rPr lang="ko-KR" altLang="en-US" dirty="0"/>
              <a:t>도 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해당하게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온라인 미디어 1" title="Servo Control with the Raspberry Pi">
            <a:hlinkClick r:id="" action="ppaction://media"/>
            <a:extLst>
              <a:ext uri="{FF2B5EF4-FFF2-40B4-BE49-F238E27FC236}">
                <a16:creationId xmlns:a16="http://schemas.microsoft.com/office/drawing/2014/main" xmlns="" id="{3C722FCB-6FD9-461D-96E9-A51AC6D331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97400" y="2573338"/>
            <a:ext cx="7374466" cy="4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12685</TotalTime>
  <Words>650</Words>
  <Application>Microsoft Office PowerPoint</Application>
  <PresentationFormat>와이드스크린</PresentationFormat>
  <Paragraphs>179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 우체국L</vt:lpstr>
      <vt:lpstr>KoPub돋움체 Bold</vt:lpstr>
      <vt:lpstr>KoPub돋움체 Light</vt:lpstr>
      <vt:lpstr>KoPub바탕체 Bold</vt:lpstr>
      <vt:lpstr>굴림체</vt:lpstr>
      <vt:lpstr>맑은 고딕</vt:lpstr>
      <vt:lpstr>송성훈 구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자율주행자동차 </vt:lpstr>
      <vt:lpstr>자율주행자동차 </vt:lpstr>
      <vt:lpstr>자율주행자동차 </vt:lpstr>
      <vt:lpstr>자율주행자동차 </vt:lpstr>
      <vt:lpstr>자율주행자동차 </vt:lpstr>
      <vt:lpstr>자율주행자동차 </vt:lpstr>
      <vt:lpstr>자율주행자동차 </vt:lpstr>
      <vt:lpstr>자율주행자동차</vt:lpstr>
      <vt:lpstr>자율주행자동차</vt:lpstr>
      <vt:lpstr>자율주행자동차</vt:lpstr>
      <vt:lpstr>자율주행자동차</vt:lpstr>
      <vt:lpstr>자율주행자동차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계정</cp:lastModifiedBy>
  <cp:revision>366</cp:revision>
  <dcterms:created xsi:type="dcterms:W3CDTF">2017-12-29T01:13:06Z</dcterms:created>
  <dcterms:modified xsi:type="dcterms:W3CDTF">2021-02-02T05:04:31Z</dcterms:modified>
</cp:coreProperties>
</file>