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491" r:id="rId4"/>
    <p:sldId id="492" r:id="rId5"/>
    <p:sldId id="493" r:id="rId6"/>
    <p:sldId id="494" r:id="rId7"/>
    <p:sldId id="489" r:id="rId8"/>
    <p:sldId id="488" r:id="rId9"/>
    <p:sldId id="490" r:id="rId10"/>
    <p:sldId id="486" r:id="rId11"/>
    <p:sldId id="487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46" autoAdjust="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9 : Python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2021.01.27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7" y="1999767"/>
            <a:ext cx="1149917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setLabel(image, str, contour):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(text_width, text_height), baseline = cv2.getTextSize(str, cv2.FONT_HERSHEY_SIMPLEX,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 = cv2.moments(contour)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cx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'm10'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M[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cy =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'm01'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M[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'm00'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cv2.putText(image, str, (cx -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(text_width/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cy -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(text_height/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cv2.FONT_HERSHEY_SIMPLEX,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img_color = cv2.imread(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r'd:\python\image\sample6.png'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cv2.IMREAD_COLOR)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img_gray = cv2.cvtColor(img_color, cv2.COLOR_BGR2GRAY)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ret, img_binary = cv2.threshold(img_gray,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cv2.THRESH_BINARY_INV | cv2.THRESH_OTSU)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contours, hierarchy = cv2.findContours(img_binary, cv2.RETR_EXTERNAL, cv2.CHAIN_APPROX_SIMPLE)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3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267" y="1268538"/>
            <a:ext cx="11499171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contours: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epsilon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0.005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cv2.arcLength(cnt,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approx = cv2.approxPolyDP(cnt, epsilon,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size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(approx)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cv2.drawContours(img_color, [approx],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cv2.isContourConvex(approx):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"triangle"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"rectangle"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"pentagon"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"hexagon"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"octagon"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"decagon"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setLabel(img_color,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setLabel(img_color,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(size), cnt)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img_color)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9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09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IX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를 이용한 이미지 분석 처리 기법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이미지 색 </a:t>
            </a:r>
            <a:r>
              <a:rPr lang="ko-KR" altLang="en-US" b="1" dirty="0" smtClean="0"/>
              <a:t>영역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color</a:t>
            </a:r>
            <a:r>
              <a:rPr lang="ko-KR" altLang="en-US" dirty="0" smtClean="0"/>
              <a:t> </a:t>
            </a:r>
            <a:r>
              <a:rPr lang="ko-KR" altLang="en-US" dirty="0"/>
              <a:t>이미지는 </a:t>
            </a:r>
            <a:r>
              <a:rPr lang="en-US" altLang="ko-KR" dirty="0"/>
              <a:t>pixel</a:t>
            </a:r>
            <a:r>
              <a:rPr lang="ko-KR" altLang="en-US" dirty="0"/>
              <a:t>의 색을 표현하기 위해 픽셀당 </a:t>
            </a:r>
            <a:r>
              <a:rPr lang="en-US" altLang="ko-KR" dirty="0"/>
              <a:t>24bit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픽셀에서 총 </a:t>
            </a:r>
            <a:r>
              <a:rPr lang="en-US" altLang="ko-KR" dirty="0"/>
              <a:t>16,777,216 </a:t>
            </a:r>
            <a:r>
              <a:rPr lang="ko-KR" altLang="en-US" dirty="0"/>
              <a:t>가지의 색을 표현할 수 있는데 이를 일반적으로 </a:t>
            </a:r>
            <a:r>
              <a:rPr lang="en-US" altLang="ko-KR" dirty="0"/>
              <a:t>True color image </a:t>
            </a:r>
            <a:r>
              <a:rPr lang="ko-KR" altLang="en-US" dirty="0"/>
              <a:t>라고 한다</a:t>
            </a:r>
            <a:r>
              <a:rPr lang="en-US" altLang="ko-KR" dirty="0"/>
              <a:t>. color </a:t>
            </a:r>
            <a:r>
              <a:rPr lang="ko-KR" altLang="en-US" dirty="0"/>
              <a:t>이미지는 </a:t>
            </a:r>
            <a:r>
              <a:rPr lang="en-US" altLang="ko-KR" dirty="0"/>
              <a:t>RGB </a:t>
            </a:r>
            <a:r>
              <a:rPr lang="ko-KR" altLang="en-US" dirty="0"/>
              <a:t>각각의 색에 각각 </a:t>
            </a:r>
            <a:r>
              <a:rPr lang="en-US" altLang="ko-KR" dirty="0"/>
              <a:t>8bit </a:t>
            </a:r>
            <a:r>
              <a:rPr lang="ko-KR" altLang="en-US" dirty="0"/>
              <a:t>데이터를 사용하게 되는데 이 값은 </a:t>
            </a:r>
            <a:r>
              <a:rPr lang="en-US" altLang="ko-KR" dirty="0"/>
              <a:t>0 ~ 255 </a:t>
            </a:r>
            <a:r>
              <a:rPr lang="ko-KR" altLang="en-US" dirty="0"/>
              <a:t>사이의 정수 값이다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Blue</a:t>
            </a:r>
            <a:r>
              <a:rPr lang="ko-KR" altLang="en-US" dirty="0" smtClean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(255,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Green </a:t>
            </a:r>
            <a:r>
              <a:rPr lang="en-US" altLang="ko-KR" dirty="0"/>
              <a:t>-&gt; (0, 255, 0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Red </a:t>
            </a:r>
            <a:r>
              <a:rPr lang="en-US" altLang="ko-KR" dirty="0"/>
              <a:t>-&gt; (0, 0, 255)</a:t>
            </a:r>
          </a:p>
          <a:p>
            <a:pPr lvl="2"/>
            <a:r>
              <a:rPr lang="en-US" altLang="ko-KR" dirty="0"/>
              <a:t>White -&gt; (255, 255, 255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Black </a:t>
            </a:r>
            <a:r>
              <a:rPr lang="en-US" altLang="ko-KR" dirty="0"/>
              <a:t>-&gt; (0, 0, 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이렇게 </a:t>
            </a:r>
            <a:r>
              <a:rPr lang="ko-KR" altLang="en-US" dirty="0"/>
              <a:t>픽셀마다 데이터를 갖게 되면 용량이 커지기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특정 </a:t>
            </a:r>
            <a:r>
              <a:rPr lang="ko-KR" altLang="en-US" dirty="0"/>
              <a:t>수치의 색은 </a:t>
            </a:r>
            <a:r>
              <a:rPr lang="en-US" altLang="ko-KR" dirty="0"/>
              <a:t>lookup table</a:t>
            </a:r>
            <a:r>
              <a:rPr lang="ko-KR" altLang="en-US" dirty="0"/>
              <a:t>을 이용하여 </a:t>
            </a:r>
            <a:r>
              <a:rPr lang="en-US" altLang="ko-KR" dirty="0"/>
              <a:t>index </a:t>
            </a:r>
            <a:r>
              <a:rPr lang="ko-KR" altLang="en-US" dirty="0" smtClean="0"/>
              <a:t>만을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저장하기도 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F40B6C9-B982-4C32-8AA5-9FC400E7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41" y="2788709"/>
            <a:ext cx="5114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RGB Color-space</a:t>
            </a:r>
          </a:p>
          <a:p>
            <a:pPr lvl="1"/>
            <a:r>
              <a:rPr lang="ko-KR" altLang="en-US" dirty="0" smtClean="0"/>
              <a:t>빛의 </a:t>
            </a:r>
            <a:r>
              <a:rPr lang="ko-KR" altLang="en-US" dirty="0"/>
              <a:t>삼원색인 </a:t>
            </a:r>
            <a:r>
              <a:rPr lang="en-US" altLang="ko-KR" dirty="0"/>
              <a:t>Red, Green, Blue </a:t>
            </a:r>
            <a:r>
              <a:rPr lang="ko-KR" altLang="en-US" dirty="0"/>
              <a:t>의 정도를 이용한 기본 </a:t>
            </a:r>
            <a:r>
              <a:rPr lang="ko-KR" altLang="en-US" dirty="0" err="1"/>
              <a:t>색영역이다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이미지를 처음 불러오면 일반적으로 </a:t>
            </a:r>
            <a:r>
              <a:rPr lang="en-US" altLang="ko-KR" dirty="0"/>
              <a:t>RGB </a:t>
            </a:r>
            <a:r>
              <a:rPr lang="ko-KR" altLang="en-US" dirty="0" err="1"/>
              <a:t>색영역으로</a:t>
            </a:r>
            <a:r>
              <a:rPr lang="ko-KR" altLang="en-US" dirty="0"/>
              <a:t> 불러온다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색이 </a:t>
            </a:r>
            <a:r>
              <a:rPr lang="ko-KR" altLang="en-US" dirty="0"/>
              <a:t>저장되는 데이터의 순서는 </a:t>
            </a:r>
            <a:r>
              <a:rPr lang="en-US" altLang="ko-KR" dirty="0"/>
              <a:t>(Blue, Green, Red)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0 ~ 255 </a:t>
            </a:r>
            <a:r>
              <a:rPr lang="ko-KR" altLang="en-US" dirty="0"/>
              <a:t>크기의 값을 가진다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HSV </a:t>
            </a:r>
            <a:r>
              <a:rPr lang="en-US" altLang="ko-KR" dirty="0"/>
              <a:t>Color-space</a:t>
            </a:r>
          </a:p>
          <a:p>
            <a:pPr lvl="1"/>
            <a:r>
              <a:rPr lang="ko-KR" altLang="en-US" dirty="0" smtClean="0"/>
              <a:t>이미지 </a:t>
            </a:r>
            <a:r>
              <a:rPr lang="ko-KR" altLang="en-US" dirty="0"/>
              <a:t>처리에서 가장 많이 사용되는 형태의 </a:t>
            </a:r>
            <a:r>
              <a:rPr lang="en-US" altLang="ko-KR" dirty="0"/>
              <a:t>color </a:t>
            </a:r>
            <a:r>
              <a:rPr lang="ko-KR" altLang="en-US" dirty="0"/>
              <a:t>모델이다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채도</a:t>
            </a:r>
            <a:r>
              <a:rPr lang="en-US" altLang="ko-KR" dirty="0"/>
              <a:t>, </a:t>
            </a:r>
            <a:r>
              <a:rPr lang="ko-KR" altLang="en-US" dirty="0"/>
              <a:t>명도 를 이용하여 픽셀의 색을 정의한다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Hue, Saturation, Value) </a:t>
            </a:r>
            <a:r>
              <a:rPr lang="ko-KR" altLang="en-US" dirty="0"/>
              <a:t>각각 </a:t>
            </a:r>
            <a:r>
              <a:rPr lang="en-US" altLang="ko-KR" dirty="0"/>
              <a:t>(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채도</a:t>
            </a:r>
            <a:r>
              <a:rPr lang="en-US" altLang="ko-KR" dirty="0"/>
              <a:t>, </a:t>
            </a:r>
            <a:r>
              <a:rPr lang="ko-KR" altLang="en-US" dirty="0"/>
              <a:t>명도</a:t>
            </a:r>
            <a:r>
              <a:rPr lang="en-US" altLang="ko-KR" dirty="0"/>
              <a:t>) </a:t>
            </a:r>
            <a:r>
              <a:rPr lang="ko-KR" altLang="en-US" dirty="0"/>
              <a:t>의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Hue </a:t>
            </a:r>
            <a:r>
              <a:rPr lang="en-US" altLang="ko-KR" dirty="0"/>
              <a:t>: </a:t>
            </a:r>
            <a:r>
              <a:rPr lang="ko-KR" altLang="en-US" dirty="0"/>
              <a:t>색</a:t>
            </a:r>
            <a:r>
              <a:rPr lang="en-US" altLang="ko-KR" dirty="0"/>
              <a:t>. 0 ~ 179</a:t>
            </a:r>
          </a:p>
          <a:p>
            <a:pPr lvl="2"/>
            <a:r>
              <a:rPr lang="en-US" altLang="ko-KR" dirty="0"/>
              <a:t>Saturation : </a:t>
            </a:r>
            <a:r>
              <a:rPr lang="ko-KR" altLang="en-US" dirty="0"/>
              <a:t>채도</a:t>
            </a:r>
            <a:r>
              <a:rPr lang="en-US" altLang="ko-KR" dirty="0"/>
              <a:t>. 0 ~ 255</a:t>
            </a:r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명암</a:t>
            </a:r>
            <a:r>
              <a:rPr lang="en-US" altLang="ko-KR" dirty="0"/>
              <a:t>. 0 ~ 255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F7E7938-4D26-44C9-BB40-F38BB588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1249521"/>
            <a:ext cx="2993729" cy="27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D71279-4F67-40CB-BF9C-0D0FEAC1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16" y="4191000"/>
            <a:ext cx="3776457" cy="24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Grayscale Image</a:t>
            </a:r>
          </a:p>
          <a:p>
            <a:pPr lvl="1"/>
            <a:r>
              <a:rPr lang="ko-KR" altLang="en-US" dirty="0" smtClean="0"/>
              <a:t>이미지의 </a:t>
            </a:r>
            <a:r>
              <a:rPr lang="ko-KR" altLang="en-US" dirty="0"/>
              <a:t>한 픽셀당 </a:t>
            </a:r>
            <a:r>
              <a:rPr lang="en-US" altLang="ko-KR" dirty="0"/>
              <a:t>8bit</a:t>
            </a:r>
            <a:r>
              <a:rPr lang="ko-KR" altLang="en-US" dirty="0"/>
              <a:t>로 저장하며 </a:t>
            </a:r>
            <a:r>
              <a:rPr lang="en-US" altLang="ko-KR" dirty="0"/>
              <a:t>0 ~ 255 </a:t>
            </a:r>
            <a:r>
              <a:rPr lang="ko-KR" altLang="en-US" dirty="0"/>
              <a:t>까지의 정수로 흑백의 정도를 표시한다</a:t>
            </a:r>
            <a:r>
              <a:rPr lang="en-US" altLang="ko-KR" dirty="0"/>
              <a:t>.</a:t>
            </a:r>
          </a:p>
          <a:p>
            <a:r>
              <a:rPr lang="en-US" altLang="ko-KR" b="1" dirty="0" smtClean="0"/>
              <a:t>Binary </a:t>
            </a:r>
            <a:r>
              <a:rPr lang="en-US" altLang="ko-KR" b="1" dirty="0"/>
              <a:t>Image</a:t>
            </a:r>
          </a:p>
          <a:p>
            <a:pPr lvl="1"/>
            <a:r>
              <a:rPr lang="ko-KR" altLang="en-US" dirty="0" smtClean="0"/>
              <a:t>이미지를 </a:t>
            </a:r>
            <a:r>
              <a:rPr lang="ko-KR" altLang="en-US" dirty="0"/>
              <a:t>픽셀당 </a:t>
            </a:r>
            <a:r>
              <a:rPr lang="en-US" altLang="ko-KR" dirty="0"/>
              <a:t>1bit</a:t>
            </a:r>
            <a:r>
              <a:rPr lang="ko-KR" altLang="en-US" dirty="0"/>
              <a:t>로 표현하는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흰색과 검은색으로만 표현이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오른쪽 </a:t>
            </a:r>
            <a:r>
              <a:rPr lang="ko-KR" altLang="en-US" dirty="0"/>
              <a:t>사진의 왼쪽 이미지가 원본 </a:t>
            </a:r>
            <a:r>
              <a:rPr lang="en-US" altLang="ko-KR" dirty="0"/>
              <a:t>gray scale </a:t>
            </a:r>
            <a:r>
              <a:rPr lang="ko-KR" altLang="en-US" dirty="0"/>
              <a:t>이미지이고 </a:t>
            </a:r>
            <a:endParaRPr lang="en-US" altLang="ko-KR" dirty="0"/>
          </a:p>
          <a:p>
            <a:pPr lvl="1"/>
            <a:r>
              <a:rPr lang="ko-KR" altLang="en-US" dirty="0"/>
              <a:t>오른쪽 이미지 </a:t>
            </a:r>
            <a:r>
              <a:rPr lang="ko-KR" altLang="en-US" dirty="0" err="1"/>
              <a:t>두개는</a:t>
            </a:r>
            <a:r>
              <a:rPr lang="ko-KR" altLang="en-US" dirty="0"/>
              <a:t> </a:t>
            </a:r>
            <a:r>
              <a:rPr lang="en-US" altLang="ko-KR" dirty="0"/>
              <a:t>threshold </a:t>
            </a:r>
            <a:r>
              <a:rPr lang="ko-KR" altLang="en-US" dirty="0"/>
              <a:t>기법에 따른 </a:t>
            </a:r>
            <a:r>
              <a:rPr lang="en-US" altLang="ko-KR" dirty="0"/>
              <a:t>binary </a:t>
            </a:r>
            <a:r>
              <a:rPr lang="ko-KR" altLang="en-US" dirty="0"/>
              <a:t>이미지이다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892397F-9B3F-4F0F-BDB1-D9FACCBC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49" y="3581887"/>
            <a:ext cx="3924485" cy="31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3552DC3-3886-48C4-A8B4-235B2AE3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887"/>
            <a:ext cx="4183501" cy="31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1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cv2.cvtColor(image, cv2.COLOR_BGR2GRAY)</a:t>
            </a:r>
          </a:p>
          <a:p>
            <a:pPr lvl="1"/>
            <a:r>
              <a:rPr lang="ko-KR" altLang="en-US" dirty="0"/>
              <a:t>이미지의 색 배합을 바꿔주는 기본적인 코딩으로 일반적인 카메라가 불러오는 이미지의 배열은 </a:t>
            </a:r>
            <a:r>
              <a:rPr lang="en-US" altLang="ko-KR" dirty="0"/>
              <a:t>[b, g, r]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rgb</a:t>
            </a:r>
            <a:r>
              <a:rPr lang="ko-KR" altLang="en-US" dirty="0"/>
              <a:t>값이다</a:t>
            </a:r>
            <a:r>
              <a:rPr lang="en-US" altLang="ko-KR" dirty="0"/>
              <a:t>. </a:t>
            </a:r>
            <a:r>
              <a:rPr lang="ko-KR" altLang="en-US" dirty="0"/>
              <a:t>하지만 코딩에서 사용할 땐 가능한 빠른 이미지 처리를 위해 </a:t>
            </a:r>
            <a:r>
              <a:rPr lang="en-US" altLang="ko-KR" dirty="0"/>
              <a:t>3</a:t>
            </a:r>
            <a:r>
              <a:rPr lang="ko-KR" altLang="en-US" dirty="0"/>
              <a:t>개의 크기 값을 사용하는 것이 아닌 </a:t>
            </a:r>
            <a:r>
              <a:rPr lang="en-US" altLang="ko-KR" dirty="0"/>
              <a:t>1</a:t>
            </a:r>
            <a:r>
              <a:rPr lang="ko-KR" altLang="en-US" dirty="0"/>
              <a:t>개의 값을 </a:t>
            </a:r>
            <a:r>
              <a:rPr lang="ko-KR" altLang="en-US" dirty="0" err="1"/>
              <a:t>가지고있는</a:t>
            </a:r>
            <a:r>
              <a:rPr lang="ko-KR" altLang="en-US" dirty="0"/>
              <a:t> 흑백 이미지 </a:t>
            </a:r>
            <a:r>
              <a:rPr lang="en-US" altLang="ko-KR" dirty="0"/>
              <a:t>[gray] </a:t>
            </a:r>
            <a:r>
              <a:rPr lang="ko-KR" altLang="en-US" dirty="0"/>
              <a:t>값을 많이 사용하기 때문에 이러한 색 배합을 바꿔주는데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/>
            <a:r>
              <a:rPr lang="en-US" altLang="ko-KR" sz="1200" dirty="0"/>
              <a:t>image : </a:t>
            </a:r>
            <a:r>
              <a:rPr lang="ko-KR" altLang="en-US" sz="1200" dirty="0"/>
              <a:t>변환시킬 원본 이미지</a:t>
            </a:r>
            <a:endParaRPr lang="en-US" altLang="ko-KR" sz="1200" dirty="0"/>
          </a:p>
          <a:p>
            <a:pPr marL="742950" lvl="1" indent="-285750"/>
            <a:r>
              <a:rPr lang="en-US" altLang="ko-KR" sz="1200" dirty="0"/>
              <a:t>cv2.COLOR_BGR2GRAY : </a:t>
            </a:r>
            <a:r>
              <a:rPr lang="en-US" altLang="ko-KR" sz="1200" dirty="0" err="1"/>
              <a:t>bgr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이미지에서 </a:t>
            </a:r>
            <a:r>
              <a:rPr lang="en-US" altLang="ko-KR" sz="1200" dirty="0"/>
              <a:t>gray scale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이미지로 </a:t>
            </a:r>
            <a:r>
              <a:rPr lang="ko-KR" altLang="en-US" sz="1200" dirty="0"/>
              <a:t>변환</a:t>
            </a:r>
            <a:endParaRPr lang="en-US" altLang="ko-KR" sz="1200" dirty="0"/>
          </a:p>
          <a:p>
            <a:pPr marL="742950" lvl="1" indent="-285750"/>
            <a:r>
              <a:rPr lang="ko-KR" altLang="en-US" sz="1200" dirty="0"/>
              <a:t>만약 </a:t>
            </a:r>
            <a:r>
              <a:rPr lang="en-US" altLang="ko-KR" sz="1200" dirty="0"/>
              <a:t>gray scale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bgr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이미지로 바꾸고 싶으면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cv2.COLOR_GRAY2BGR </a:t>
            </a:r>
            <a:r>
              <a:rPr lang="ko-KR" altLang="en-US" sz="1200" dirty="0"/>
              <a:t>과 같이 사용하면 된다</a:t>
            </a:r>
            <a:r>
              <a:rPr lang="en-US" altLang="ko-KR" sz="1200" dirty="0"/>
              <a:t>.</a:t>
            </a:r>
          </a:p>
          <a:p>
            <a:pPr marL="742950" lvl="1" indent="-285750"/>
            <a:r>
              <a:rPr lang="ko-KR" altLang="en-US" sz="1200" dirty="0"/>
              <a:t>그 외에서 </a:t>
            </a:r>
            <a:r>
              <a:rPr lang="en-US" altLang="ko-KR" sz="1200" dirty="0"/>
              <a:t>HSV, HSL </a:t>
            </a:r>
            <a:r>
              <a:rPr lang="ko-KR" altLang="en-US" sz="1200" dirty="0"/>
              <a:t>등의 색 영역을 사용한다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19A0389-F5C4-4869-94D7-0D3FCEE8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56" y="2573687"/>
            <a:ext cx="4900308" cy="392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3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다각형 검출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8" y="1609523"/>
            <a:ext cx="6074416" cy="45025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6" y="1917700"/>
            <a:ext cx="546042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근사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다각형 검출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사용하여 </a:t>
            </a:r>
            <a:r>
              <a:rPr lang="ko-KR" altLang="en-US" dirty="0" err="1"/>
              <a:t>색인값과</a:t>
            </a:r>
            <a:r>
              <a:rPr lang="ko-KR" altLang="en-US" dirty="0"/>
              <a:t> 하위 윤곽선 정보로 반복합니다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근사치 정확도를 계산하기 위해 윤곽선 전체 길이의 </a:t>
            </a:r>
            <a:r>
              <a:rPr lang="en-US" altLang="ko-KR" dirty="0"/>
              <a:t>2%</a:t>
            </a:r>
            <a:r>
              <a:rPr lang="ko-KR" altLang="en-US" dirty="0"/>
              <a:t>로 활용합니다</a:t>
            </a:r>
          </a:p>
          <a:p>
            <a:pPr lvl="1"/>
            <a:r>
              <a:rPr lang="ko-KR" altLang="en-US" dirty="0"/>
              <a:t>윤곽선의 전체 길이를 계산하기 위해 </a:t>
            </a:r>
            <a:r>
              <a:rPr lang="en-US" altLang="ko-KR" dirty="0"/>
              <a:t>cv2.arcLength()</a:t>
            </a:r>
            <a:r>
              <a:rPr lang="ko-KR" altLang="en-US" dirty="0"/>
              <a:t>을 이용해 검출된 윤곽선의 전체 길이를 계산합니다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cv2.arcLength(</a:t>
            </a:r>
            <a:r>
              <a:rPr lang="ko-KR" altLang="en-US" dirty="0"/>
              <a:t>윤곽선</a:t>
            </a:r>
            <a:r>
              <a:rPr lang="en-US" altLang="ko-KR" dirty="0"/>
              <a:t>, </a:t>
            </a:r>
            <a:r>
              <a:rPr lang="ko-KR" altLang="en-US" dirty="0"/>
              <a:t>폐곡선</a:t>
            </a:r>
            <a:r>
              <a:rPr lang="en-US" altLang="ko-KR" dirty="0"/>
              <a:t>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윤곽선은 검출된 윤곽선들이 저장된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폐곡선은 검출된 윤곽선이 닫혀있는지</a:t>
            </a:r>
            <a:r>
              <a:rPr lang="en-US" altLang="ko-KR" dirty="0"/>
              <a:t>, </a:t>
            </a:r>
            <a:r>
              <a:rPr lang="ko-KR" altLang="en-US" dirty="0"/>
              <a:t>열려있는지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Tip : </a:t>
            </a:r>
            <a:r>
              <a:rPr lang="ko-KR" altLang="en-US" dirty="0"/>
              <a:t>폐곡선을 </a:t>
            </a:r>
            <a:r>
              <a:rPr lang="en-US" altLang="ko-KR" dirty="0"/>
              <a:t>True</a:t>
            </a:r>
            <a:r>
              <a:rPr lang="ko-KR" altLang="en-US" dirty="0"/>
              <a:t>로 사용할 경우</a:t>
            </a:r>
            <a:r>
              <a:rPr lang="en-US" altLang="ko-KR" dirty="0"/>
              <a:t>, </a:t>
            </a:r>
            <a:r>
              <a:rPr lang="ko-KR" altLang="en-US" dirty="0"/>
              <a:t>윤곽선이 닫혀 최종 길이가 더 길어집니다</a:t>
            </a:r>
            <a:r>
              <a:rPr lang="en-US" altLang="ko-KR" dirty="0"/>
              <a:t>. (</a:t>
            </a:r>
            <a:r>
              <a:rPr lang="ko-KR" altLang="en-US" dirty="0"/>
              <a:t>끝점 연결 여부를 의미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2067" y="1536011"/>
            <a:ext cx="5612114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BCD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contour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3A9F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contours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EFEFEF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epsilon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contour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0.02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3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근사</a:t>
            </a:r>
            <a:r>
              <a:rPr lang="en-US" altLang="ko-KR" dirty="0"/>
              <a:t> </a:t>
            </a:r>
            <a:r>
              <a:rPr lang="ko-KR" altLang="en-US" dirty="0"/>
              <a:t>다각형 </a:t>
            </a:r>
            <a:r>
              <a:rPr lang="ko-KR" altLang="en-US" dirty="0" smtClean="0"/>
              <a:t>검출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cv2.approxPolyDP()</a:t>
            </a:r>
            <a:r>
              <a:rPr lang="ko-KR" altLang="en-US" dirty="0"/>
              <a:t>를 활용해 윤곽선들의 </a:t>
            </a:r>
            <a:r>
              <a:rPr lang="ko-KR" altLang="en-US" dirty="0" err="1"/>
              <a:t>윤곽점들로</a:t>
            </a:r>
            <a:r>
              <a:rPr lang="ko-KR" altLang="en-US" dirty="0"/>
              <a:t> 근사해 근사 다각형으로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cv2.approxPolyDP</a:t>
            </a:r>
            <a:r>
              <a:rPr lang="en-US" altLang="ko-KR" dirty="0"/>
              <a:t>(</a:t>
            </a:r>
            <a:r>
              <a:rPr lang="ko-KR" altLang="en-US" dirty="0"/>
              <a:t>윤곽선</a:t>
            </a:r>
            <a:r>
              <a:rPr lang="en-US" altLang="ko-KR" dirty="0"/>
              <a:t>, </a:t>
            </a:r>
            <a:r>
              <a:rPr lang="ko-KR" altLang="en-US" dirty="0"/>
              <a:t>근사치 정확도</a:t>
            </a:r>
            <a:r>
              <a:rPr lang="en-US" altLang="ko-KR" dirty="0"/>
              <a:t>, </a:t>
            </a:r>
            <a:r>
              <a:rPr lang="ko-KR" altLang="en-US" dirty="0"/>
              <a:t>폐곡선</a:t>
            </a:r>
            <a:r>
              <a:rPr lang="en-US" altLang="ko-KR" dirty="0"/>
              <a:t>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윤곽선은 </a:t>
            </a:r>
            <a:r>
              <a:rPr lang="ko-KR" altLang="en-US" dirty="0"/>
              <a:t>검출된 윤곽선들이 저장된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근사치 </a:t>
            </a:r>
            <a:r>
              <a:rPr lang="ko-KR" altLang="en-US" dirty="0"/>
              <a:t>정확도는 입력된 다각형</a:t>
            </a:r>
            <a:r>
              <a:rPr lang="en-US" altLang="ko-KR" dirty="0"/>
              <a:t>(</a:t>
            </a:r>
            <a:r>
              <a:rPr lang="ko-KR" altLang="en-US" dirty="0"/>
              <a:t>윤곽선</a:t>
            </a:r>
            <a:r>
              <a:rPr lang="en-US" altLang="ko-KR" dirty="0"/>
              <a:t>)</a:t>
            </a:r>
            <a:r>
              <a:rPr lang="ko-KR" altLang="en-US" dirty="0"/>
              <a:t>과 반환될 근사화된 다각형 사이의 최대 편차 간격을 의미합니다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폐곡선은 </a:t>
            </a:r>
            <a:r>
              <a:rPr lang="ko-KR" altLang="en-US" dirty="0"/>
              <a:t>검출된 윤곽선이 닫혀있는지</a:t>
            </a:r>
            <a:r>
              <a:rPr lang="en-US" altLang="ko-KR" dirty="0"/>
              <a:t>, </a:t>
            </a:r>
            <a:r>
              <a:rPr lang="ko-KR" altLang="en-US" dirty="0"/>
              <a:t>열려있는지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Tip </a:t>
            </a:r>
            <a:r>
              <a:rPr lang="en-US" altLang="ko-KR" dirty="0"/>
              <a:t>: </a:t>
            </a:r>
            <a:r>
              <a:rPr lang="ko-KR" altLang="en-US" dirty="0"/>
              <a:t>근사치 정확도의 값이 낮을 수록</a:t>
            </a:r>
            <a:r>
              <a:rPr lang="en-US" altLang="ko-KR" dirty="0"/>
              <a:t>, </a:t>
            </a:r>
            <a:r>
              <a:rPr lang="ko-KR" altLang="en-US" dirty="0"/>
              <a:t>근사를 더 </a:t>
            </a:r>
            <a:r>
              <a:rPr lang="ko-KR" altLang="en-US" dirty="0" err="1"/>
              <a:t>적게해</a:t>
            </a:r>
            <a:r>
              <a:rPr lang="ko-KR" altLang="en-US" dirty="0"/>
              <a:t> 원본 윤곽과 </a:t>
            </a:r>
            <a:r>
              <a:rPr lang="ko-KR" altLang="en-US" dirty="0" smtClean="0"/>
              <a:t>유사해집니다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1544822"/>
            <a:ext cx="11565466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approx_poly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effectLst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cv2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approxPolyDP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contour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epsilon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98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59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11105</TotalTime>
  <Words>503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 우체국L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OpenCV-그림응용(4)</vt:lpstr>
      <vt:lpstr>OpenCV-그림응용(4)</vt:lpstr>
      <vt:lpstr>OpenCV-그림응용(4)</vt:lpstr>
      <vt:lpstr>OpenCV-그림응용(4)</vt:lpstr>
      <vt:lpstr>OpenCV-그림응용(4)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305</cp:revision>
  <dcterms:created xsi:type="dcterms:W3CDTF">2017-12-29T01:13:06Z</dcterms:created>
  <dcterms:modified xsi:type="dcterms:W3CDTF">2021-01-27T04:24:58Z</dcterms:modified>
</cp:coreProperties>
</file>