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B5C36-C288-412F-89A1-E424A440D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D545E8-F8DE-4508-B551-274CA14AA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9C5B7-8D85-4296-86FE-302EF7A9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761D-1C6F-4543-856E-9E0961B30EF3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61C17-D174-4BB8-AE88-00B560CE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53EC3-9209-4318-894D-3EBBBFFF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C8E-E6EE-41D5-B3C4-1897F687C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F49FD-3E1A-4A50-988B-4510A499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65BE6-6F1D-471E-9C91-E0612E0E3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23C1D-CBFC-4E54-BB78-885B0507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761D-1C6F-4543-856E-9E0961B30EF3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AD7F8-EF1C-4C87-8785-FA045D1C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4F676-EEB5-474B-8505-7BA77F60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C8E-E6EE-41D5-B3C4-1897F687C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89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DDC342-1E99-4D5E-A484-271453C2B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D3FCC6-1176-44DE-A288-7D2FB241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9668A-7FCF-468D-B713-B7A84E23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761D-1C6F-4543-856E-9E0961B30EF3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FC673-5031-47F7-998B-D4F8C823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07C93-34C1-4509-B5E3-19761DC6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C8E-E6EE-41D5-B3C4-1897F687C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24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BA4D1-01F9-48A3-916A-356EFCEF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80D28-A325-4AC9-BDC1-13F965A92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E767F-7F0E-40DC-B358-1EDC5CF3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761D-1C6F-4543-856E-9E0961B30EF3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B444A-8448-437E-9C41-A66F03D3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959BA-0EFC-41BE-8A0D-A093E5AA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C8E-E6EE-41D5-B3C4-1897F687C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5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6F1B2-8A20-49E3-88AE-29BEBAA2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42F39-5B90-48EA-9CE9-49903C681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B5442-28F3-4FFE-978C-A7585313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761D-1C6F-4543-856E-9E0961B30EF3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85AEA-6CBB-4448-82A5-1A392FB6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C7CA8-DAA4-4E88-A07B-6879D641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C8E-E6EE-41D5-B3C4-1897F687C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96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C5A69-B276-4310-9925-6FC132D3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97B96-CC6F-49BD-A62C-F39E805BD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311359-EF32-4485-8113-7C663B091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1EF384-F02A-41B2-9BC8-A032ACE8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761D-1C6F-4543-856E-9E0961B30EF3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B6D20F-0655-49AA-98C8-3F1501B5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E9C81D-90BD-4CBE-899B-03619160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C8E-E6EE-41D5-B3C4-1897F687C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7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98434-42C6-4209-A56D-8C8C2666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0C6E8-2B19-42AF-A91C-CA0B30FB7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23413-3282-4D64-A2DD-F3D769F6F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B29558-B7FC-411E-96A1-62BDDF966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1ADD64-E990-4500-B30F-B773CD90A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B8832A-CD81-429F-806D-55FD9E76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761D-1C6F-4543-856E-9E0961B30EF3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FBDBBD-2673-4113-A8F6-C2B65A0D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63FDF6-17A1-43B5-BB20-3151D33B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C8E-E6EE-41D5-B3C4-1897F687C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20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0F6AE-58F6-4351-BD7A-D921A598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FCBF95-BC12-46A2-B7D8-20D6637E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761D-1C6F-4543-856E-9E0961B30EF3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B9713B-7A43-4D77-B30E-03AE00CC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D43CA2-B17D-4862-97D7-EE710BDC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C8E-E6EE-41D5-B3C4-1897F687C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8BB284-19A8-4B77-B356-31A7A8BE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761D-1C6F-4543-856E-9E0961B30EF3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1E7684-39FF-4FF7-AE84-B1285650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0BF94-BE79-4F96-A626-68F09186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C8E-E6EE-41D5-B3C4-1897F687C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61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C2EA8-4177-4A1D-B5CB-B5BADF18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22671-386E-4391-8E05-54A2824DD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400CF-8E13-4FF5-B071-2E49592E9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EBB644-BD0E-454F-B664-7729ECB5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761D-1C6F-4543-856E-9E0961B30EF3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4BE295-6C66-48FF-A298-101E30D9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A260FE-E052-4488-BBE5-D68A9630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C8E-E6EE-41D5-B3C4-1897F687C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86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DCA5F-A231-4A7A-9126-244B7754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9A5D97-BBBA-4D86-8507-0310A5109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5B908A-379C-42DD-A093-3A8F9CF92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0DBA6F-1313-42AE-AA83-2E11260A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761D-1C6F-4543-856E-9E0961B30EF3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9859EC-ADE8-4EF0-B282-77175373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ADFD08-8630-45E0-86B3-B9F8AD36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C8E-E6EE-41D5-B3C4-1897F687C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6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16C309-E800-4C39-A505-EE2E5AD6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5ED580-A15D-4F52-A90A-ABF838D9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AAD73-0F4E-4496-9943-C9F160098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761D-1C6F-4543-856E-9E0961B30EF3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A8043-1088-43C6-BE45-99215E543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321CB-9533-4BDD-A562-B6DD87CCC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BC8E-E6EE-41D5-B3C4-1897F687C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2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9EDDDE-0602-44D1-817D-60FDA09B1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601700" cy="673109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D17BD0E-7BBA-400C-BA93-DA54614636BE}"/>
              </a:ext>
            </a:extLst>
          </p:cNvPr>
          <p:cNvSpPr/>
          <p:nvPr/>
        </p:nvSpPr>
        <p:spPr>
          <a:xfrm>
            <a:off x="5757567" y="762000"/>
            <a:ext cx="5872458" cy="49552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最初错误程序：</a:t>
            </a:r>
            <a:endParaRPr lang="en-US" altLang="zh-CN" sz="28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我读取每一盘块内容进行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BF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字符串匹配，成功匹配则遍历文件</a:t>
            </a:r>
            <a:r>
              <a:rPr lang="en-US" altLang="zh-CN" sz="28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节点，看是哪一文件对应的盘块，找到后依次找到该文件父节点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然后输出，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return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！！</a:t>
            </a:r>
            <a:endParaRPr lang="en-US" altLang="zh-CN" sz="2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endParaRPr lang="en-US" altLang="zh-CN" sz="28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r>
              <a:rPr lang="zh-CN" altLang="en-US" sz="28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没错，</a:t>
            </a:r>
            <a:r>
              <a:rPr lang="en-US" altLang="zh-CN" sz="28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bug</a:t>
            </a:r>
            <a:r>
              <a:rPr lang="zh-CN" altLang="en-US" sz="28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在这里，我虽然遍历全部数据块，但是找到后我加了</a:t>
            </a:r>
            <a:r>
              <a:rPr lang="en-US" altLang="zh-CN" sz="28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return</a:t>
            </a:r>
            <a:r>
              <a:rPr lang="zh-CN" altLang="en-US" sz="28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，就退出了！！！</a:t>
            </a:r>
            <a:endParaRPr lang="en-US" altLang="zh-CN" sz="2800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A6C240F-C4C1-4A29-B470-9805573AEAC1}"/>
              </a:ext>
            </a:extLst>
          </p:cNvPr>
          <p:cNvCxnSpPr>
            <a:cxnSpLocks/>
          </p:cNvCxnSpPr>
          <p:nvPr/>
        </p:nvCxnSpPr>
        <p:spPr>
          <a:xfrm flipV="1">
            <a:off x="3390900" y="4648200"/>
            <a:ext cx="7105650" cy="1581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90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E41205D-E553-4AE5-B477-C4BB86B16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1" y="496401"/>
            <a:ext cx="10588171" cy="5486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7CBAFCA-14DE-48B5-9163-D9AC91A6B60C}"/>
              </a:ext>
            </a:extLst>
          </p:cNvPr>
          <p:cNvSpPr/>
          <p:nvPr/>
        </p:nvSpPr>
        <p:spPr>
          <a:xfrm>
            <a:off x="4655319" y="1166842"/>
            <a:ext cx="5872458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这就是为什么我说我是遍历全部数据块，但最后却只出了一条的原因！！！！！</a:t>
            </a:r>
            <a:endParaRPr lang="en-US" altLang="zh-CN" sz="28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endParaRPr lang="en-US" altLang="zh-CN" sz="2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测试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……………</a:t>
            </a:r>
          </a:p>
          <a:p>
            <a:pPr algn="just"/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我在目录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建目录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dd</a:t>
            </a:r>
          </a:p>
          <a:p>
            <a:pPr algn="just"/>
            <a:r>
              <a: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在目录</a:t>
            </a:r>
            <a:r>
              <a:rPr lang="en-US" altLang="zh-CN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dd</a:t>
            </a:r>
            <a:r>
              <a: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建文件</a:t>
            </a:r>
            <a:r>
              <a:rPr lang="en-US" altLang="zh-CN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</a:p>
          <a:p>
            <a:pPr algn="just"/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在目录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建文件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t1</a:t>
            </a:r>
          </a:p>
          <a:p>
            <a:pPr algn="just"/>
            <a:r>
              <a: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然后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 love</a:t>
            </a:r>
          </a:p>
          <a:p>
            <a:pPr algn="just"/>
            <a:r>
              <a: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没错，只出了一条</a:t>
            </a:r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A8819C2-9E85-4E23-8A05-FDE0883E846A}"/>
              </a:ext>
            </a:extLst>
          </p:cNvPr>
          <p:cNvCxnSpPr/>
          <p:nvPr/>
        </p:nvCxnSpPr>
        <p:spPr>
          <a:xfrm>
            <a:off x="2847975" y="1166842"/>
            <a:ext cx="1807344" cy="2747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46C2A2C-BA40-4B12-8902-4299810D8C8D}"/>
              </a:ext>
            </a:extLst>
          </p:cNvPr>
          <p:cNvCxnSpPr/>
          <p:nvPr/>
        </p:nvCxnSpPr>
        <p:spPr>
          <a:xfrm>
            <a:off x="2314575" y="3324225"/>
            <a:ext cx="2505075" cy="1095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C9304A-64A3-48E8-A7C8-A10E3276B141}"/>
              </a:ext>
            </a:extLst>
          </p:cNvPr>
          <p:cNvCxnSpPr/>
          <p:nvPr/>
        </p:nvCxnSpPr>
        <p:spPr>
          <a:xfrm flipV="1">
            <a:off x="2476500" y="5286375"/>
            <a:ext cx="234315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5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301A5D4-6279-4659-9B3A-7567E0550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269875"/>
            <a:ext cx="10407650" cy="60706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C6DE2CA-746D-4F1C-9EC2-1A5DA7B9CC81}"/>
              </a:ext>
            </a:extLst>
          </p:cNvPr>
          <p:cNvSpPr/>
          <p:nvPr/>
        </p:nvSpPr>
        <p:spPr>
          <a:xfrm>
            <a:off x="5657849" y="628233"/>
            <a:ext cx="6080125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更正：</a:t>
            </a:r>
            <a:endParaRPr lang="en-US" altLang="zh-CN" sz="28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增加</a:t>
            </a:r>
            <a:r>
              <a:rPr lang="en-US" altLang="zh-CN" sz="28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fff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 sz="28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ffff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作为标志位，改成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break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；</a:t>
            </a:r>
            <a:endParaRPr lang="en-US" altLang="zh-CN" sz="2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r>
              <a: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只是跳出循环，在本文件数据块找到后，到下一数据块开始继续找！</a:t>
            </a:r>
            <a:endParaRPr lang="en-US" altLang="zh-CN" sz="28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endParaRPr lang="en-US" altLang="zh-CN" sz="2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415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4CA6B-5193-4BA9-B3B8-351BD8C2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BFA6B38-0588-49E1-8B45-A4F51218B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3" y="228600"/>
            <a:ext cx="10955815" cy="567690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672CE9C-E932-4BFE-8B66-2A42F0FB667D}"/>
              </a:ext>
            </a:extLst>
          </p:cNvPr>
          <p:cNvSpPr/>
          <p:nvPr/>
        </p:nvSpPr>
        <p:spPr>
          <a:xfrm>
            <a:off x="5052717" y="790575"/>
            <a:ext cx="5872458" cy="49552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找到了！！！！！</a:t>
            </a:r>
            <a:endParaRPr lang="en-US" altLang="zh-CN" sz="28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endParaRPr lang="en-US" altLang="zh-CN" sz="2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r>
              <a: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文件里的找到了！！</a:t>
            </a:r>
            <a:endParaRPr lang="en-US" altLang="zh-CN" sz="28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endParaRPr lang="en-US" altLang="zh-CN" sz="2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r>
              <a: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文件的文件里的也找到了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!!!!!</a:t>
            </a:r>
          </a:p>
          <a:p>
            <a:pPr algn="just"/>
            <a:endParaRPr lang="en-US" altLang="zh-CN" sz="28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r>
              <a: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这个时候就与路径无关了！</a:t>
            </a:r>
            <a:endParaRPr lang="en-US" altLang="zh-CN" sz="28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只要找到就都列出！！！！</a:t>
            </a:r>
            <a:endParaRPr lang="en-US" altLang="zh-CN" sz="2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endParaRPr lang="en-US" altLang="zh-CN" sz="28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终于</a:t>
            </a:r>
            <a:r>
              <a: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解决了这个</a:t>
            </a:r>
            <a:r>
              <a:rPr lang="en-US" altLang="zh-CN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bug</a:t>
            </a:r>
            <a:r>
              <a: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！！</a:t>
            </a:r>
            <a:endParaRPr lang="en-US" altLang="zh-CN" sz="28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302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207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yangchuqiao</dc:creator>
  <cp:lastModifiedBy>yangchuqiao</cp:lastModifiedBy>
  <cp:revision>2</cp:revision>
  <dcterms:created xsi:type="dcterms:W3CDTF">2019-06-11T08:35:15Z</dcterms:created>
  <dcterms:modified xsi:type="dcterms:W3CDTF">2019-06-11T08:51:51Z</dcterms:modified>
</cp:coreProperties>
</file>