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0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8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65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5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0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5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91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5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6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1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1F62-CC33-4EA6-A608-14BB836C4ADE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A57D-521A-4E33-9CA2-B7380A260F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54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1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CRUMEYROLLE Yann</dc:creator>
  <cp:lastModifiedBy>CRUMEYROLLE Yann</cp:lastModifiedBy>
  <cp:revision>1</cp:revision>
  <dcterms:created xsi:type="dcterms:W3CDTF">2017-02-19T22:50:18Z</dcterms:created>
  <dcterms:modified xsi:type="dcterms:W3CDTF">2017-02-19T22:50:51Z</dcterms:modified>
</cp:coreProperties>
</file>