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A5657-5EBD-41B2-BBEE-E523F0560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925A69-B333-452B-9E28-3F209C1F8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3AE672-FBE7-4658-8096-70A99FDE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1A56-7AC3-4656-97C6-87D0C9F6ACB5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A47CEA-ECC6-4117-A2C9-D4E1C55F5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DB80DE-9515-4432-8CF3-C6135D12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0785-8117-496A-B8FF-2561C8B28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7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B5726-087F-414C-A9E9-D0109ED3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B07F29-6B0D-456F-81EE-18A814FA1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810A3-6B4D-43A6-991D-18360610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1A56-7AC3-4656-97C6-87D0C9F6ACB5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7B10A9-3EA0-4C45-B24E-085A104F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A90D4E-41E8-4A3F-ACD0-1B9345B6D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0785-8117-496A-B8FF-2561C8B28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4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C1545C-9989-4350-8FB0-10A46FFB4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6D6B1B-41E0-4605-95A2-E47227F1D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9B0D65-CA65-451D-8DFF-DB974722E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1A56-7AC3-4656-97C6-87D0C9F6ACB5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4D5CC-2CFC-4328-A67C-87640CDD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27BB1A-FC59-4479-9B92-A4BA56EB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0785-8117-496A-B8FF-2561C8B28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43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C63BF-2057-4F6F-9C9E-383119F9B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22ACCF-7E5F-4FE9-ABA3-4787CB34B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1E38A-DAE5-4222-B290-188CA749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1A56-7AC3-4656-97C6-87D0C9F6ACB5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F8F78-AA69-4306-A0ED-4011627E4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955187-86FE-4C35-BF82-2D4BD594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0785-8117-496A-B8FF-2561C8B28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33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C5D72-1BEE-4AF9-91D3-CF2EE0DE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BEB11E-4129-4A9D-B01D-BC34E2874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0AC071-FA3D-4A57-8518-51D0DFF4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1A56-7AC3-4656-97C6-87D0C9F6ACB5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F8A63-F4BC-4F7A-A0D2-1B7062E8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1DA595-2488-4A89-8C8D-DDBFA1350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0785-8117-496A-B8FF-2561C8B28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54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24E7A-C179-454E-9566-948E5EE1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CE3E61-7276-4479-B67E-49C1970B9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1F2CD4-BCBD-487A-8A70-75DD8BF54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C29BBD-9D81-4984-B552-A6862841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1A56-7AC3-4656-97C6-87D0C9F6ACB5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413A9B-637D-43DB-8087-B253C11C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0D56DA-1EF0-435B-8CB0-387A477B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0785-8117-496A-B8FF-2561C8B28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54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48744-B7CE-4D98-93BD-8DB696580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1B2A09-C4CE-41BA-AE8A-21AC1D46B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C3853C-9AC0-4DFC-B040-8199BD0D6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FD54FC-80F9-443E-B088-82492DE1A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3EB7AF-3DB2-4DBC-9A18-196D5C6C2B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C17942-8E36-4081-BBA2-1D8F576E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1A56-7AC3-4656-97C6-87D0C9F6ACB5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B43DEE-6358-4132-BB4F-96FD7CF2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41A072-4769-41B5-B259-B1388CAA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0785-8117-496A-B8FF-2561C8B28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24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AC107-4CCE-4345-9D89-9D1D87B71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B37ED9-8F9F-4066-A2F0-3826C0DE2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1A56-7AC3-4656-97C6-87D0C9F6ACB5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EF3533-66FC-4DDB-B057-E6C49AFC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7EED07-DC8C-4A32-B755-369DDC51E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0785-8117-496A-B8FF-2561C8B28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21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94A1CA-5E6C-423B-9298-F25D2923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1A56-7AC3-4656-97C6-87D0C9F6ACB5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9955E6-5BCB-4050-AAD3-725B10B6E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106AA-4BB1-4EF9-A05C-EA29B513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0785-8117-496A-B8FF-2561C8B28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34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F6DC5-82E9-4CB6-9AFF-6F2F7AB07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AA067-B8F5-46B8-A3D9-1DC3830F3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4694D9-C6E5-4CC9-A02F-0F5773400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6474FB-E0CB-4041-90E5-18E35C171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1A56-7AC3-4656-97C6-87D0C9F6ACB5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E483BB-D6B1-4911-8164-1DC11ED1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124840-5AEF-42A4-A696-046DBF02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0785-8117-496A-B8FF-2561C8B28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00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9E006-C5B8-49E1-B66D-9F914A8B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899152-258D-4AE7-AE3C-ED147D53B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7582D9-69A9-4931-ABFA-8C9D12FC7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5AA4AB-ABD5-429E-8C08-6275CAAB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1A56-7AC3-4656-97C6-87D0C9F6ACB5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452678-E084-422D-B1FD-7B5AB200A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1CBC38-FAC9-47CE-A98C-624C0001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0785-8117-496A-B8FF-2561C8B28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22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B94ADF-899B-482E-A7A4-60285A15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9535DA-403E-4011-9F90-7511CE18F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59CE12-6700-4111-8212-4E1B390D1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C1A56-7AC3-4656-97C6-87D0C9F6ACB5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3FB9F9-DF2E-4829-AF80-DA50F2AB5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F94A00-72E2-4659-99F6-57E5D83D5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90785-8117-496A-B8FF-2561C8B28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99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B359A-7B07-4B57-816E-0AADC40AD9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안녕 </a:t>
            </a:r>
            <a:r>
              <a:rPr lang="ko-KR" altLang="en-US"/>
              <a:t>깃연습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440572-D967-426C-BA5D-6FBE717B4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495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안녕 깃연습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안녕 깃연습</dc:title>
  <dc:creator>배 형석</dc:creator>
  <cp:lastModifiedBy>배 형석</cp:lastModifiedBy>
  <cp:revision>1</cp:revision>
  <dcterms:created xsi:type="dcterms:W3CDTF">2021-09-28T03:22:18Z</dcterms:created>
  <dcterms:modified xsi:type="dcterms:W3CDTF">2021-09-28T03:23:02Z</dcterms:modified>
</cp:coreProperties>
</file>