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122-EB9D-4608-BFE4-46DAADBA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D4FE82-AA18-4A2B-B581-D9161ED3B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BE4F3-6CA4-453A-ABB0-1F4B4174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9394D-B45A-40F1-8092-DD2C95D1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551EF-C68F-4E34-A342-49C16760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6ACF-B301-4A7E-8149-362E5ED3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961DE-0BBF-48C8-BBA6-DBCB3605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1DD22-A380-4532-AF86-21E560EB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77375-82F9-4651-A40C-31CC9EE8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F7B8F-62D6-49BA-B53D-D411BBDC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9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7739A-D505-4BFE-845A-FD1A685E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461DC-2848-442A-B222-D56BF402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C3AE4-80EE-4F66-B4CB-39414D0C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0086-6EA9-4E4C-ABB4-69835A65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C6DB-C631-4607-A20D-B6571F61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749D-CEFD-45DE-A2C7-1957176A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D8AA9-457E-493C-8634-A599B1D3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E1A3-8182-42B2-A6F3-1787D24E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DB324-CFEE-4E03-8667-E35DF50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55A61-8DAD-4588-A7E8-41B6B94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91C12-BCF4-444B-8E72-5E95E953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08E5F-6EDF-4872-999B-0F1D3B41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DCB2B-9630-4712-8EB7-3DEDADA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0C76A-1E0E-4313-BE6D-905723F7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CAC19-2019-43D8-A187-E60DB30A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63F5-B292-42AF-9793-A531FAB1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04675-A86B-40B7-9AD0-0291FFFA5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4CE10-BFC9-4F03-9879-7F2CB216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FC1D8-484D-4E81-9BD7-48E5EF28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DC009-5006-4B97-A7EF-8655CACE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44AF2-8CE1-4804-AFB3-8565CC48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3B189-8CA7-480C-A9D7-B18986DA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B04D-80C5-4A40-B81D-78F6A380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D6B07-8840-47E7-B3D3-AB7A8CCD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0F2DD4-6EB4-42B8-AFDC-E882E26BA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2012C-F294-4DA4-B597-FF5E60A4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EF027-0531-4D53-9EF2-A7AF41DA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8E93E-0869-4734-9064-5D8BF526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E4C4B-ADAD-4957-8BEE-C0B327D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8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DAE93-C973-4691-B641-54A3AC68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28D30A-CF13-4437-89E1-77532299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9FB36-008C-4BBB-8DAA-D5310A68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8DE98-2A80-4C00-880D-30728E39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1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5B19D-81C4-470C-9ADE-3E5679A1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D7E9A-12A4-4D8A-8059-410BED79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0D313-783C-41D5-8C1B-C54F766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3C7A-715E-4913-88AB-0FFA3B41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8E15A-AB97-47E9-856C-4E09D06C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8AF8C-8EC3-42FC-9834-628BCF74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A56B0-1D6D-41C7-9753-5FBA12AC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A4C33-8964-4882-8D11-E9C0B3AB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80D56-26D5-47F6-9EDF-DD246EAE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3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A29A3-970F-4BB2-A518-ECDFCD5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84E55-D6D7-4ECC-8C11-F8095F1D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22F72-F3A4-4F2A-A4E2-DF59328DB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769C4-3B10-49B3-A725-9407F7B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E9B54-1293-469D-A27F-75404940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D2D16-702A-431B-906F-5C8546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1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792BCE-506C-4C12-AE9C-647693A3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530C2-26FC-4A96-9A05-18C61082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923B9-D602-4EBA-99F9-819971ABA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78CA-5650-401B-A993-800F88CD8DDA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047F-7EB0-4F7C-A033-D50BE5C6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9CBC2-13EA-41F9-B953-974D7418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6180-9B48-4DFD-B175-30A18C25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3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6FFF-433A-41A7-9FF3-50B58EF54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취소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AE3F8-FA68-4E89-8427-97B49D3AC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235274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Commit 취소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취소 </dc:title>
  <dc:creator>이준성</dc:creator>
  <cp:lastModifiedBy>이준성</cp:lastModifiedBy>
  <cp:revision>1</cp:revision>
  <dcterms:created xsi:type="dcterms:W3CDTF">2021-09-14T02:29:05Z</dcterms:created>
  <dcterms:modified xsi:type="dcterms:W3CDTF">2021-09-14T02:29:39Z</dcterms:modified>
</cp:coreProperties>
</file>