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76CA-FC7F-4413-B2D9-3986BB2A15C2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746C-5618-4531-8C07-0AED95751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7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76CA-FC7F-4413-B2D9-3986BB2A15C2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746C-5618-4531-8C07-0AED95751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06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76CA-FC7F-4413-B2D9-3986BB2A15C2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746C-5618-4531-8C07-0AED95751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41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76CA-FC7F-4413-B2D9-3986BB2A15C2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746C-5618-4531-8C07-0AED95751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34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76CA-FC7F-4413-B2D9-3986BB2A15C2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746C-5618-4531-8C07-0AED95751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12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76CA-FC7F-4413-B2D9-3986BB2A15C2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746C-5618-4531-8C07-0AED95751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76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76CA-FC7F-4413-B2D9-3986BB2A15C2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746C-5618-4531-8C07-0AED95751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40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76CA-FC7F-4413-B2D9-3986BB2A15C2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746C-5618-4531-8C07-0AED95751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33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76CA-FC7F-4413-B2D9-3986BB2A15C2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746C-5618-4531-8C07-0AED95751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93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76CA-FC7F-4413-B2D9-3986BB2A15C2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746C-5618-4531-8C07-0AED95751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18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76CA-FC7F-4413-B2D9-3986BB2A15C2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746C-5618-4531-8C07-0AED95751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01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676CA-FC7F-4413-B2D9-3986BB2A15C2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3746C-5618-4531-8C07-0AED95751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57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Commit </a:t>
            </a:r>
            <a:r>
              <a:rPr lang="ko-KR" altLang="en-US" dirty="0" smtClean="0"/>
              <a:t>취소 테스트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얏호</a:t>
            </a:r>
            <a:r>
              <a:rPr lang="en-US" altLang="ko-KR" smtClean="0"/>
              <a:t>~~~~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046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Commit 취소 테스트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Commit 취소 테스트</dc:title>
  <dc:creator>YUHAN</dc:creator>
  <cp:lastModifiedBy>YUHAN</cp:lastModifiedBy>
  <cp:revision>1</cp:revision>
  <dcterms:created xsi:type="dcterms:W3CDTF">2021-09-14T02:28:03Z</dcterms:created>
  <dcterms:modified xsi:type="dcterms:W3CDTF">2021-09-14T02:28:19Z</dcterms:modified>
</cp:coreProperties>
</file>