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3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5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0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9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0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97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3032-A1A6-4038-A581-16DC88C360D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8C3A8-8477-46E6-997D-0E76A9B4E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7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99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: ++, -- (</a:t>
            </a:r>
            <a:r>
              <a:rPr lang="ko-KR" altLang="en-US" dirty="0" smtClean="0"/>
              <a:t>증감 연산자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2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(+, -, </a:t>
            </a:r>
            <a:r>
              <a:rPr lang="ko-KR" altLang="en-US" dirty="0" smtClean="0"/>
              <a:t>*</a:t>
            </a:r>
            <a:r>
              <a:rPr lang="en-US" altLang="ko-KR" dirty="0" smtClean="0"/>
              <a:t>, /, %),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(&lt;, &gt;, ==, !=, .. ),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(&amp;&amp;, ||),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(&amp;, |, ~), 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( +=, -=, </a:t>
            </a:r>
            <a:r>
              <a:rPr lang="ko-KR" altLang="en-US" dirty="0" smtClean="0"/>
              <a:t>*</a:t>
            </a:r>
            <a:r>
              <a:rPr lang="en-US" altLang="ko-KR" dirty="0" smtClean="0"/>
              <a:t>=, %=, /= 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: ?</a:t>
            </a:r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) </a:t>
            </a:r>
            <a:r>
              <a:rPr lang="en-US" altLang="ko-K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참인 경우 실행되는 문장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;</a:t>
            </a:r>
            <a:r>
              <a:rPr lang="ko-KR" altLang="en-US" dirty="0" smtClean="0"/>
              <a:t>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거짓인 경우 실행되는 문장 </a:t>
            </a:r>
            <a:r>
              <a:rPr lang="en-US" altLang="ko-KR" sz="3200" b="1" dirty="0" smtClean="0">
                <a:solidFill>
                  <a:schemeClr val="accent5"/>
                </a:solidFill>
              </a:rPr>
              <a:t>;</a:t>
            </a:r>
            <a:endParaRPr lang="en-US" altLang="ko-KR" b="1" dirty="0" smtClean="0">
              <a:solidFill>
                <a:schemeClr val="accent5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증감 연산자 </a:t>
            </a:r>
            <a:r>
              <a:rPr lang="en-US" altLang="ko-KR" dirty="0" smtClean="0"/>
              <a:t>: a++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a = a + 1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전위형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앞</a:t>
            </a:r>
            <a:r>
              <a:rPr lang="en-US" altLang="ko-KR" dirty="0" smtClean="0"/>
              <a:t>) : ++a;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후위형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피연산자</a:t>
            </a:r>
            <a:r>
              <a:rPr lang="ko-KR" altLang="en-US" dirty="0" smtClean="0"/>
              <a:t> 뒤</a:t>
            </a:r>
            <a:r>
              <a:rPr lang="en-US" altLang="ko-KR" dirty="0" smtClean="0"/>
              <a:t>) : a++;</a:t>
            </a:r>
          </a:p>
          <a:p>
            <a:pPr lvl="1"/>
            <a:r>
              <a:rPr lang="en-US" altLang="ko-KR" dirty="0" smtClean="0"/>
              <a:t> ++a = 1;(O)</a:t>
            </a:r>
          </a:p>
          <a:p>
            <a:pPr lvl="1"/>
            <a:r>
              <a:rPr lang="en-US" altLang="ko-KR" dirty="0" smtClean="0"/>
              <a:t> a++ = 1; (X)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a = a + </a:t>
            </a:r>
            <a:r>
              <a:rPr lang="en-US" altLang="ko-KR" b="1" u="sng" dirty="0" smtClean="0"/>
              <a:t>( 1 = 1 ) </a:t>
            </a:r>
            <a:r>
              <a:rPr lang="ko-KR" altLang="en-US" b="1" u="sng" dirty="0" smtClean="0"/>
              <a:t>그래서 </a:t>
            </a:r>
            <a:r>
              <a:rPr lang="en-US" altLang="ko-KR" b="1" u="sng" dirty="0" smtClean="0"/>
              <a:t>l-value </a:t>
            </a:r>
            <a:r>
              <a:rPr lang="ko-KR" altLang="en-US" b="1" u="sng" dirty="0" smtClean="0"/>
              <a:t>가 상수 오류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7012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논리 연산자 </a:t>
            </a:r>
            <a:r>
              <a:rPr lang="en-US" altLang="ko-KR" dirty="0" smtClean="0"/>
              <a:t>(!)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거짓 </a:t>
            </a:r>
            <a:r>
              <a:rPr lang="en-US" altLang="ko-KR" dirty="0" smtClean="0"/>
              <a:t>: 0 </a:t>
            </a:r>
            <a:r>
              <a:rPr lang="ko-KR" altLang="en-US" dirty="0" smtClean="0"/>
              <a:t>하나만 존재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참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이 아닌 모든 값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!0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1		!7234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0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!!!!!!!!!!7654 ==&gt; ?</a:t>
            </a:r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AND : &amp;&amp;(</a:t>
            </a:r>
            <a:r>
              <a:rPr lang="ko-KR" altLang="en-US" dirty="0" smtClean="0"/>
              <a:t>논리 연산자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비트 연산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OR : || (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), | (</a:t>
            </a:r>
            <a:r>
              <a:rPr lang="ko-KR" altLang="en-US" dirty="0" smtClean="0"/>
              <a:t>비트 연산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03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</a:t>
            </a:r>
            <a:r>
              <a:rPr lang="en-US" altLang="ko-KR" dirty="0" smtClean="0"/>
              <a:t>–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 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메모리에 할당된 실제 크기를 반환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sizeof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구조체 </a:t>
            </a:r>
            <a:r>
              <a:rPr lang="en-US" altLang="ko-KR" dirty="0" smtClean="0"/>
              <a:t>||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|| … )</a:t>
            </a:r>
          </a:p>
          <a:p>
            <a:r>
              <a:rPr lang="en-US" altLang="ko-KR" dirty="0"/>
              <a:t>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명시적 </a:t>
            </a:r>
            <a:r>
              <a:rPr lang="en-US" altLang="ko-KR" dirty="0" smtClean="0"/>
              <a:t>: (</a:t>
            </a:r>
            <a:r>
              <a:rPr lang="ko-KR" altLang="en-US" dirty="0" smtClean="0"/>
              <a:t>변환할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)</a:t>
            </a:r>
            <a:r>
              <a:rPr lang="ko-KR" altLang="en-US" dirty="0" smtClean="0"/>
              <a:t>변환할 변수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컴파일러가 경고를 발생시키지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암묵적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호환되는 </a:t>
            </a:r>
            <a:r>
              <a:rPr lang="ko-KR" altLang="en-US" dirty="0" err="1" smtClean="0"/>
              <a:t>자료형끼리</a:t>
            </a:r>
            <a:r>
              <a:rPr lang="ko-KR" altLang="en-US" dirty="0" smtClean="0"/>
              <a:t> 자동으로 변환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컴파일러가 경고를 발생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정보의 손실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30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683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if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바로 뒤 하나의 문장에만 효력을 미친다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3782291" y="3308465"/>
            <a:ext cx="4946072" cy="25187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조건식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참 또는 거짓으로 </a:t>
            </a:r>
            <a:r>
              <a:rPr lang="ko-KR" altLang="en-US" dirty="0" err="1" smtClean="0">
                <a:solidFill>
                  <a:schemeClr val="tx1"/>
                </a:solidFill>
              </a:rPr>
              <a:t>판명날</a:t>
            </a:r>
            <a:r>
              <a:rPr lang="ko-KR" altLang="en-US" dirty="0" smtClean="0">
                <a:solidFill>
                  <a:schemeClr val="tx1"/>
                </a:solidFill>
              </a:rPr>
              <a:t> 수 있는 명제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4" idx="1"/>
          </p:cNvCxnSpPr>
          <p:nvPr/>
        </p:nvCxnSpPr>
        <p:spPr>
          <a:xfrm rot="10800000" flipV="1">
            <a:off x="2477193" y="4567842"/>
            <a:ext cx="1305099" cy="17248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4" idx="3"/>
          </p:cNvCxnSpPr>
          <p:nvPr/>
        </p:nvCxnSpPr>
        <p:spPr>
          <a:xfrm>
            <a:off x="8728363" y="4567843"/>
            <a:ext cx="1504604" cy="18246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1709" y="38590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참인 경우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28363" y="38590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거짓인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45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if(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err="1" smtClean="0"/>
              <a:t>참인경우</a:t>
            </a:r>
            <a:r>
              <a:rPr lang="ko-KR" altLang="en-US" dirty="0" smtClean="0"/>
              <a:t> 실행될 문장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}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else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거짓인 경우 실행될 문장</a:t>
            </a:r>
            <a:r>
              <a:rPr lang="en-US" altLang="ko-KR" dirty="0" smtClean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9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7328"/>
          </a:xfrm>
        </p:spPr>
        <p:txBody>
          <a:bodyPr/>
          <a:lstStyle/>
          <a:p>
            <a:r>
              <a:rPr lang="en-US" altLang="ko-KR" dirty="0" smtClean="0"/>
              <a:t> switch ~ case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문장과 유사한 역할을 수행하나 내부는 전혀 다름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0153" y="3316778"/>
            <a:ext cx="53783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switch( </a:t>
            </a:r>
            <a:r>
              <a:rPr lang="ko-KR" altLang="en-US" dirty="0" smtClean="0"/>
              <a:t>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)			// </a:t>
            </a:r>
            <a:r>
              <a:rPr lang="ko-KR" altLang="en-US" dirty="0" smtClean="0"/>
              <a:t>상수는 불가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case __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__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break;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상수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break;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[ break; ]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71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for( </a:t>
            </a:r>
            <a:r>
              <a:rPr lang="ko-KR" altLang="en-US" dirty="0" err="1" smtClean="0"/>
              <a:t>초기식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 ; </a:t>
            </a:r>
            <a:r>
              <a:rPr lang="ko-KR" altLang="en-US" dirty="0" smtClean="0"/>
              <a:t>조건식</a:t>
            </a:r>
            <a:r>
              <a:rPr lang="en-US" altLang="ko-KR" dirty="0" smtClean="0"/>
              <a:t> (2); </a:t>
            </a:r>
            <a:r>
              <a:rPr lang="ko-KR" altLang="en-US" dirty="0" err="1" smtClean="0"/>
              <a:t>증감식</a:t>
            </a:r>
            <a:r>
              <a:rPr lang="en-US" altLang="ko-KR" dirty="0" smtClean="0"/>
              <a:t> (3) )	// </a:t>
            </a:r>
            <a:r>
              <a:rPr lang="ko-KR" altLang="en-US" dirty="0" smtClean="0"/>
              <a:t>각 식은 기록하지 않을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{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실행될 </a:t>
            </a:r>
            <a:r>
              <a:rPr lang="ko-KR" altLang="en-US" dirty="0" err="1" smtClean="0"/>
              <a:t>반복문장들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(4);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}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실행순서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(1)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(2)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(4) </a:t>
            </a:r>
            <a:r>
              <a:rPr lang="en-US" altLang="ko-KR" dirty="0" smtClean="0">
                <a:sym typeface="Wingdings" panose="05000000000000000000" pitchFamily="2" charset="2"/>
              </a:rPr>
              <a:t> (3)  (2)  (4) 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2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435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연산자</vt:lpstr>
      <vt:lpstr>연산자 – 1</vt:lpstr>
      <vt:lpstr>연산자 – 2</vt:lpstr>
      <vt:lpstr>연산자 – 3</vt:lpstr>
      <vt:lpstr>제어문 – 1</vt:lpstr>
      <vt:lpstr>제어문 – 2</vt:lpstr>
      <vt:lpstr>제어문 – 3</vt:lpstr>
      <vt:lpstr>제어문 –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4</cp:revision>
  <dcterms:created xsi:type="dcterms:W3CDTF">2021-04-08T04:50:55Z</dcterms:created>
  <dcterms:modified xsi:type="dcterms:W3CDTF">2021-04-08T05:35:41Z</dcterms:modified>
</cp:coreProperties>
</file>